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heme/themeOverride2.xml" ContentType="application/vnd.openxmlformats-officedocument.themeOverr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theme/themeOverride5.xml" ContentType="application/vnd.openxmlformats-officedocument.themeOverr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theme/themeOverride6.xml" ContentType="application/vnd.openxmlformats-officedocument.themeOverr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theme/themeOverride7.xml" ContentType="application/vnd.openxmlformats-officedocument.themeOverride+xml"/>
  <Override PartName="/ppt/ink/ink68.xml" ContentType="application/inkml+xml"/>
  <Override PartName="/ppt/ink/ink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2"/>
  </p:notesMasterIdLst>
  <p:handoutMasterIdLst>
    <p:handoutMasterId r:id="rId13"/>
  </p:handoutMasterIdLst>
  <p:sldIdLst>
    <p:sldId id="258" r:id="rId4"/>
    <p:sldId id="276" r:id="rId5"/>
    <p:sldId id="275" r:id="rId6"/>
    <p:sldId id="265" r:id="rId7"/>
    <p:sldId id="259" r:id="rId8"/>
    <p:sldId id="266" r:id="rId9"/>
    <p:sldId id="257" r:id="rId10"/>
    <p:sldId id="271" r:id="rId11"/>
  </p:sldIdLst>
  <p:sldSz cx="10969625" cy="6170613"/>
  <p:notesSz cx="6858000" cy="9144000"/>
  <p:custDataLst>
    <p:tags r:id="rId1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va Carrie (GS/OSP21-NA)" initials="GC(" lastIdx="6" clrIdx="0">
    <p:extLst>
      <p:ext uri="{19B8F6BF-5375-455C-9EA6-DF929625EA0E}">
        <p15:presenceInfo xmlns:p15="http://schemas.microsoft.com/office/powerpoint/2012/main" userId="Gava Carrie (GS/OSP21-N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9" autoAdjust="0"/>
    <p:restoredTop sz="96192" autoAdjust="0"/>
  </p:normalViewPr>
  <p:slideViewPr>
    <p:cSldViewPr snapToGrid="0">
      <p:cViewPr varScale="1">
        <p:scale>
          <a:sx n="132" d="100"/>
          <a:sy n="132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4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E1172-3522-4B88-B148-7DBD7D6FD66C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86BCDA5-DA13-42A7-90BB-9F9F6F579A03}">
      <dgm:prSet phldrT="[Text]" cust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/>
          <a:endParaRPr lang="en-US" sz="1200" dirty="0">
            <a:solidFill>
              <a:schemeClr val="bg1"/>
            </a:solidFill>
          </a:endParaRPr>
        </a:p>
      </dgm:t>
    </dgm:pt>
    <dgm:pt modelId="{3CC77C13-608E-4ED8-A58B-97CCDEE36B2D}" type="parTrans" cxnId="{7669FB60-71E8-4FC2-83B8-C5247964D692}">
      <dgm:prSet/>
      <dgm:spPr/>
      <dgm:t>
        <a:bodyPr/>
        <a:lstStyle/>
        <a:p>
          <a:endParaRPr lang="en-US" sz="1600"/>
        </a:p>
      </dgm:t>
    </dgm:pt>
    <dgm:pt modelId="{0339F290-C4C5-453B-9868-42439E313CC7}" type="sibTrans" cxnId="{7669FB60-71E8-4FC2-83B8-C5247964D692}">
      <dgm:prSet/>
      <dgm:spPr/>
      <dgm:t>
        <a:bodyPr/>
        <a:lstStyle/>
        <a:p>
          <a:endParaRPr lang="en-US" sz="1600"/>
        </a:p>
      </dgm:t>
    </dgm:pt>
    <dgm:pt modelId="{24D64C16-D82F-4510-B38E-58C7F57CEE1B}">
      <dgm:prSet phldrT="[Text]" custT="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</dgm:spPr>
      <dgm:t>
        <a:bodyPr/>
        <a:lstStyle/>
        <a:p>
          <a:pPr algn="ctr"/>
          <a:endParaRPr lang="en-US" sz="1200" dirty="0">
            <a:solidFill>
              <a:schemeClr val="bg1"/>
            </a:solidFill>
          </a:endParaRPr>
        </a:p>
      </dgm:t>
    </dgm:pt>
    <dgm:pt modelId="{3033DBA9-2F72-46B4-8CDB-3290FA38C5CB}" type="parTrans" cxnId="{6C1D35BA-AB1D-438B-B85F-F79B767B3696}">
      <dgm:prSet/>
      <dgm:spPr/>
      <dgm:t>
        <a:bodyPr/>
        <a:lstStyle/>
        <a:p>
          <a:endParaRPr lang="en-US" sz="1600"/>
        </a:p>
      </dgm:t>
    </dgm:pt>
    <dgm:pt modelId="{E1F6EA82-0CD7-4FCB-B9CA-D2463F2E5614}" type="sibTrans" cxnId="{6C1D35BA-AB1D-438B-B85F-F79B767B3696}">
      <dgm:prSet/>
      <dgm:spPr/>
      <dgm:t>
        <a:bodyPr/>
        <a:lstStyle/>
        <a:p>
          <a:endParaRPr lang="en-US" sz="1600"/>
        </a:p>
      </dgm:t>
    </dgm:pt>
    <dgm:pt modelId="{C114D1C8-7B0C-439E-A364-312B468DC60B}">
      <dgm:prSet phldrT="[Text]" custT="1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/>
          <a:endParaRPr lang="en-US" sz="1200" dirty="0">
            <a:solidFill>
              <a:schemeClr val="bg1"/>
            </a:solidFill>
          </a:endParaRPr>
        </a:p>
      </dgm:t>
    </dgm:pt>
    <dgm:pt modelId="{F9E78CC5-EAE0-4ED5-BDD1-A834576BAB41}" type="parTrans" cxnId="{94E6BCD4-D186-4E17-AD03-43A0F39CF569}">
      <dgm:prSet/>
      <dgm:spPr/>
      <dgm:t>
        <a:bodyPr/>
        <a:lstStyle/>
        <a:p>
          <a:endParaRPr lang="en-US" sz="1600"/>
        </a:p>
      </dgm:t>
    </dgm:pt>
    <dgm:pt modelId="{E68E6933-2741-45CB-883B-DD7870356F9C}" type="sibTrans" cxnId="{94E6BCD4-D186-4E17-AD03-43A0F39CF569}">
      <dgm:prSet/>
      <dgm:spPr/>
      <dgm:t>
        <a:bodyPr/>
        <a:lstStyle/>
        <a:p>
          <a:endParaRPr lang="en-US" sz="1600"/>
        </a:p>
      </dgm:t>
    </dgm:pt>
    <dgm:pt modelId="{E87F94BB-109E-4261-87FA-5BAD1156EEA8}">
      <dgm:prSet phldrT="[Text]" custT="1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/>
          <a:endParaRPr lang="en-US" sz="1200" dirty="0">
            <a:solidFill>
              <a:schemeClr val="bg1"/>
            </a:solidFill>
          </a:endParaRPr>
        </a:p>
      </dgm:t>
    </dgm:pt>
    <dgm:pt modelId="{7066ABC6-F534-4653-B073-5B9B65D343D3}" type="parTrans" cxnId="{10BB2C9A-22D4-4B43-AA8C-5797E530CA58}">
      <dgm:prSet/>
      <dgm:spPr/>
      <dgm:t>
        <a:bodyPr/>
        <a:lstStyle/>
        <a:p>
          <a:endParaRPr lang="en-US" sz="1600"/>
        </a:p>
      </dgm:t>
    </dgm:pt>
    <dgm:pt modelId="{90C0749C-E5CF-4288-A059-02C830105BC5}" type="sibTrans" cxnId="{10BB2C9A-22D4-4B43-AA8C-5797E530CA58}">
      <dgm:prSet/>
      <dgm:spPr/>
      <dgm:t>
        <a:bodyPr/>
        <a:lstStyle/>
        <a:p>
          <a:endParaRPr lang="en-US" sz="1600"/>
        </a:p>
      </dgm:t>
    </dgm:pt>
    <dgm:pt modelId="{E14ABB02-4AB1-4D58-847E-FF4217F43BD6}">
      <dgm:prSet phldrT="[Text]" custT="1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/>
          <a:endParaRPr lang="en-US" sz="1200" dirty="0">
            <a:solidFill>
              <a:schemeClr val="bg1"/>
            </a:solidFill>
          </a:endParaRPr>
        </a:p>
      </dgm:t>
    </dgm:pt>
    <dgm:pt modelId="{C5051A0F-1B71-4B82-9C0F-9ECE72C0BB8D}" type="parTrans" cxnId="{90FB7E51-6076-4057-AB11-9C62A4566634}">
      <dgm:prSet/>
      <dgm:spPr/>
      <dgm:t>
        <a:bodyPr/>
        <a:lstStyle/>
        <a:p>
          <a:endParaRPr lang="en-US"/>
        </a:p>
      </dgm:t>
    </dgm:pt>
    <dgm:pt modelId="{4F0607BD-9E7B-45B7-82E1-D3925DE30F0A}" type="sibTrans" cxnId="{90FB7E51-6076-4057-AB11-9C62A4566634}">
      <dgm:prSet/>
      <dgm:spPr/>
      <dgm:t>
        <a:bodyPr/>
        <a:lstStyle/>
        <a:p>
          <a:endParaRPr lang="en-US"/>
        </a:p>
      </dgm:t>
    </dgm:pt>
    <dgm:pt modelId="{1AAF9D48-298F-42C7-8366-E9400370E23C}" type="pres">
      <dgm:prSet presAssocID="{435E1172-3522-4B88-B148-7DBD7D6FD66C}" presName="CompostProcess" presStyleCnt="0">
        <dgm:presLayoutVars>
          <dgm:dir/>
          <dgm:resizeHandles val="exact"/>
        </dgm:presLayoutVars>
      </dgm:prSet>
      <dgm:spPr/>
    </dgm:pt>
    <dgm:pt modelId="{CF65C813-0F10-47B5-8801-03FD3222083D}" type="pres">
      <dgm:prSet presAssocID="{435E1172-3522-4B88-B148-7DBD7D6FD66C}" presName="arrow" presStyleLbl="bgShp" presStyleIdx="0" presStyleCnt="1" custScaleX="117647" custLinFactNeighborX="0" custLinFactNeighborY="741"/>
      <dgm:spPr/>
    </dgm:pt>
    <dgm:pt modelId="{01165900-1658-44D9-8530-39C851E059B8}" type="pres">
      <dgm:prSet presAssocID="{435E1172-3522-4B88-B148-7DBD7D6FD66C}" presName="linearProcess" presStyleCnt="0"/>
      <dgm:spPr/>
    </dgm:pt>
    <dgm:pt modelId="{9EC37F4A-7B91-43FD-8B4F-A7754F43E402}" type="pres">
      <dgm:prSet presAssocID="{C86BCDA5-DA13-42A7-90BB-9F9F6F579A03}" presName="textNode" presStyleLbl="node1" presStyleIdx="0" presStyleCnt="5" custScaleX="119305" custScaleY="117136" custLinFactNeighborX="32592">
        <dgm:presLayoutVars>
          <dgm:bulletEnabled val="1"/>
        </dgm:presLayoutVars>
      </dgm:prSet>
      <dgm:spPr/>
    </dgm:pt>
    <dgm:pt modelId="{10EADF86-9396-46BA-93CC-6B1441B28F5E}" type="pres">
      <dgm:prSet presAssocID="{0339F290-C4C5-453B-9868-42439E313CC7}" presName="sibTrans" presStyleCnt="0"/>
      <dgm:spPr/>
    </dgm:pt>
    <dgm:pt modelId="{0AB7E95C-179D-40B2-80DC-97B932120535}" type="pres">
      <dgm:prSet presAssocID="{24D64C16-D82F-4510-B38E-58C7F57CEE1B}" presName="textNode" presStyleLbl="node1" presStyleIdx="1" presStyleCnt="5" custScaleX="115017" custScaleY="117685" custLinFactNeighborX="23871" custLinFactNeighborY="1100">
        <dgm:presLayoutVars>
          <dgm:bulletEnabled val="1"/>
        </dgm:presLayoutVars>
      </dgm:prSet>
      <dgm:spPr/>
    </dgm:pt>
    <dgm:pt modelId="{A17B7AE7-91C1-4166-9330-0A906F0866BE}" type="pres">
      <dgm:prSet presAssocID="{E1F6EA82-0CD7-4FCB-B9CA-D2463F2E5614}" presName="sibTrans" presStyleCnt="0"/>
      <dgm:spPr/>
    </dgm:pt>
    <dgm:pt modelId="{D3624692-E053-45C4-A13C-2B924B60965D}" type="pres">
      <dgm:prSet presAssocID="{C114D1C8-7B0C-439E-A364-312B468DC60B}" presName="textNode" presStyleLbl="node1" presStyleIdx="2" presStyleCnt="5" custScaleX="117722" custScaleY="117136" custLinFactNeighborX="19614">
        <dgm:presLayoutVars>
          <dgm:bulletEnabled val="1"/>
        </dgm:presLayoutVars>
      </dgm:prSet>
      <dgm:spPr/>
    </dgm:pt>
    <dgm:pt modelId="{46BB2241-FCC6-4EE0-AADC-B1800E93FD35}" type="pres">
      <dgm:prSet presAssocID="{E68E6933-2741-45CB-883B-DD7870356F9C}" presName="sibTrans" presStyleCnt="0"/>
      <dgm:spPr/>
    </dgm:pt>
    <dgm:pt modelId="{E19D2CDC-9C30-4149-8B7F-F698985C6557}" type="pres">
      <dgm:prSet presAssocID="{E87F94BB-109E-4261-87FA-5BAD1156EEA8}" presName="textNode" presStyleLbl="node1" presStyleIdx="3" presStyleCnt="5" custScaleX="107880" custScaleY="117136" custLinFactNeighborX="19614">
        <dgm:presLayoutVars>
          <dgm:bulletEnabled val="1"/>
        </dgm:presLayoutVars>
      </dgm:prSet>
      <dgm:spPr/>
    </dgm:pt>
    <dgm:pt modelId="{789351DB-223E-4C57-B4F7-24C58B573440}" type="pres">
      <dgm:prSet presAssocID="{90C0749C-E5CF-4288-A059-02C830105BC5}" presName="sibTrans" presStyleCnt="0"/>
      <dgm:spPr/>
    </dgm:pt>
    <dgm:pt modelId="{8A2EEC76-FB97-4C4C-ACF7-F2D195E5A3AA}" type="pres">
      <dgm:prSet presAssocID="{E14ABB02-4AB1-4D58-847E-FF4217F43BD6}" presName="textNode" presStyleLbl="node1" presStyleIdx="4" presStyleCnt="5" custScaleX="107482" custScaleY="111815" custLinFactNeighborX="3924">
        <dgm:presLayoutVars>
          <dgm:bulletEnabled val="1"/>
        </dgm:presLayoutVars>
      </dgm:prSet>
      <dgm:spPr/>
    </dgm:pt>
  </dgm:ptLst>
  <dgm:cxnLst>
    <dgm:cxn modelId="{5588491F-4F23-4BBD-A914-2DEE7E69D547}" type="presOf" srcId="{435E1172-3522-4B88-B148-7DBD7D6FD66C}" destId="{1AAF9D48-298F-42C7-8366-E9400370E23C}" srcOrd="0" destOrd="0" presId="urn:microsoft.com/office/officeart/2005/8/layout/hProcess9"/>
    <dgm:cxn modelId="{7669FB60-71E8-4FC2-83B8-C5247964D692}" srcId="{435E1172-3522-4B88-B148-7DBD7D6FD66C}" destId="{C86BCDA5-DA13-42A7-90BB-9F9F6F579A03}" srcOrd="0" destOrd="0" parTransId="{3CC77C13-608E-4ED8-A58B-97CCDEE36B2D}" sibTransId="{0339F290-C4C5-453B-9868-42439E313CC7}"/>
    <dgm:cxn modelId="{FF622A42-2465-4CB2-8F45-8759EA730E14}" type="presOf" srcId="{24D64C16-D82F-4510-B38E-58C7F57CEE1B}" destId="{0AB7E95C-179D-40B2-80DC-97B932120535}" srcOrd="0" destOrd="0" presId="urn:microsoft.com/office/officeart/2005/8/layout/hProcess9"/>
    <dgm:cxn modelId="{D4401A68-D8ED-48DC-9534-9089C1DCE030}" type="presOf" srcId="{C114D1C8-7B0C-439E-A364-312B468DC60B}" destId="{D3624692-E053-45C4-A13C-2B924B60965D}" srcOrd="0" destOrd="0" presId="urn:microsoft.com/office/officeart/2005/8/layout/hProcess9"/>
    <dgm:cxn modelId="{90FB7E51-6076-4057-AB11-9C62A4566634}" srcId="{435E1172-3522-4B88-B148-7DBD7D6FD66C}" destId="{E14ABB02-4AB1-4D58-847E-FF4217F43BD6}" srcOrd="4" destOrd="0" parTransId="{C5051A0F-1B71-4B82-9C0F-9ECE72C0BB8D}" sibTransId="{4F0607BD-9E7B-45B7-82E1-D3925DE30F0A}"/>
    <dgm:cxn modelId="{82F29693-9EBA-4DDD-B047-A5EEA9A0EE22}" type="presOf" srcId="{C86BCDA5-DA13-42A7-90BB-9F9F6F579A03}" destId="{9EC37F4A-7B91-43FD-8B4F-A7754F43E402}" srcOrd="0" destOrd="0" presId="urn:microsoft.com/office/officeart/2005/8/layout/hProcess9"/>
    <dgm:cxn modelId="{10BB2C9A-22D4-4B43-AA8C-5797E530CA58}" srcId="{435E1172-3522-4B88-B148-7DBD7D6FD66C}" destId="{E87F94BB-109E-4261-87FA-5BAD1156EEA8}" srcOrd="3" destOrd="0" parTransId="{7066ABC6-F534-4653-B073-5B9B65D343D3}" sibTransId="{90C0749C-E5CF-4288-A059-02C830105BC5}"/>
    <dgm:cxn modelId="{6C1D35BA-AB1D-438B-B85F-F79B767B3696}" srcId="{435E1172-3522-4B88-B148-7DBD7D6FD66C}" destId="{24D64C16-D82F-4510-B38E-58C7F57CEE1B}" srcOrd="1" destOrd="0" parTransId="{3033DBA9-2F72-46B4-8CDB-3290FA38C5CB}" sibTransId="{E1F6EA82-0CD7-4FCB-B9CA-D2463F2E5614}"/>
    <dgm:cxn modelId="{94E6BCD4-D186-4E17-AD03-43A0F39CF569}" srcId="{435E1172-3522-4B88-B148-7DBD7D6FD66C}" destId="{C114D1C8-7B0C-439E-A364-312B468DC60B}" srcOrd="2" destOrd="0" parTransId="{F9E78CC5-EAE0-4ED5-BDD1-A834576BAB41}" sibTransId="{E68E6933-2741-45CB-883B-DD7870356F9C}"/>
    <dgm:cxn modelId="{EBA3A6D7-FB61-4FFB-98D8-DF86EE391EA0}" type="presOf" srcId="{E14ABB02-4AB1-4D58-847E-FF4217F43BD6}" destId="{8A2EEC76-FB97-4C4C-ACF7-F2D195E5A3AA}" srcOrd="0" destOrd="0" presId="urn:microsoft.com/office/officeart/2005/8/layout/hProcess9"/>
    <dgm:cxn modelId="{C2DEBAF3-0D01-499F-A5F6-DB09213F97E1}" type="presOf" srcId="{E87F94BB-109E-4261-87FA-5BAD1156EEA8}" destId="{E19D2CDC-9C30-4149-8B7F-F698985C6557}" srcOrd="0" destOrd="0" presId="urn:microsoft.com/office/officeart/2005/8/layout/hProcess9"/>
    <dgm:cxn modelId="{6A42BDB3-7715-452A-94BE-FCEDC7DAACF4}" type="presParOf" srcId="{1AAF9D48-298F-42C7-8366-E9400370E23C}" destId="{CF65C813-0F10-47B5-8801-03FD3222083D}" srcOrd="0" destOrd="0" presId="urn:microsoft.com/office/officeart/2005/8/layout/hProcess9"/>
    <dgm:cxn modelId="{F65816E7-C577-4E68-AD14-E43B2AB4DDE9}" type="presParOf" srcId="{1AAF9D48-298F-42C7-8366-E9400370E23C}" destId="{01165900-1658-44D9-8530-39C851E059B8}" srcOrd="1" destOrd="0" presId="urn:microsoft.com/office/officeart/2005/8/layout/hProcess9"/>
    <dgm:cxn modelId="{7351BBA0-5058-4A43-B160-6D4A00A60CAC}" type="presParOf" srcId="{01165900-1658-44D9-8530-39C851E059B8}" destId="{9EC37F4A-7B91-43FD-8B4F-A7754F43E402}" srcOrd="0" destOrd="0" presId="urn:microsoft.com/office/officeart/2005/8/layout/hProcess9"/>
    <dgm:cxn modelId="{A67303A2-D0DB-4B92-B810-5199178D5F47}" type="presParOf" srcId="{01165900-1658-44D9-8530-39C851E059B8}" destId="{10EADF86-9396-46BA-93CC-6B1441B28F5E}" srcOrd="1" destOrd="0" presId="urn:microsoft.com/office/officeart/2005/8/layout/hProcess9"/>
    <dgm:cxn modelId="{135CE4BB-BBC3-44FD-A9E3-CD368719B538}" type="presParOf" srcId="{01165900-1658-44D9-8530-39C851E059B8}" destId="{0AB7E95C-179D-40B2-80DC-97B932120535}" srcOrd="2" destOrd="0" presId="urn:microsoft.com/office/officeart/2005/8/layout/hProcess9"/>
    <dgm:cxn modelId="{3B073359-3B02-48F2-8F91-49240415F09D}" type="presParOf" srcId="{01165900-1658-44D9-8530-39C851E059B8}" destId="{A17B7AE7-91C1-4166-9330-0A906F0866BE}" srcOrd="3" destOrd="0" presId="urn:microsoft.com/office/officeart/2005/8/layout/hProcess9"/>
    <dgm:cxn modelId="{D0C0EE94-51CE-427F-AF95-DD8C785D1683}" type="presParOf" srcId="{01165900-1658-44D9-8530-39C851E059B8}" destId="{D3624692-E053-45C4-A13C-2B924B60965D}" srcOrd="4" destOrd="0" presId="urn:microsoft.com/office/officeart/2005/8/layout/hProcess9"/>
    <dgm:cxn modelId="{187FA658-9F9E-4013-94C7-4AD219A2CA27}" type="presParOf" srcId="{01165900-1658-44D9-8530-39C851E059B8}" destId="{46BB2241-FCC6-4EE0-AADC-B1800E93FD35}" srcOrd="5" destOrd="0" presId="urn:microsoft.com/office/officeart/2005/8/layout/hProcess9"/>
    <dgm:cxn modelId="{BC0D500E-8462-4E53-92C9-E1AFC6823859}" type="presParOf" srcId="{01165900-1658-44D9-8530-39C851E059B8}" destId="{E19D2CDC-9C30-4149-8B7F-F698985C6557}" srcOrd="6" destOrd="0" presId="urn:microsoft.com/office/officeart/2005/8/layout/hProcess9"/>
    <dgm:cxn modelId="{ABF73A27-E53C-4E46-8CB9-0716A6DD686F}" type="presParOf" srcId="{01165900-1658-44D9-8530-39C851E059B8}" destId="{789351DB-223E-4C57-B4F7-24C58B573440}" srcOrd="7" destOrd="0" presId="urn:microsoft.com/office/officeart/2005/8/layout/hProcess9"/>
    <dgm:cxn modelId="{E76A0F74-535D-43EC-8321-B6773F8E2069}" type="presParOf" srcId="{01165900-1658-44D9-8530-39C851E059B8}" destId="{8A2EEC76-FB97-4C4C-ACF7-F2D195E5A3AA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5C813-0F10-47B5-8801-03FD3222083D}">
      <dsp:nvSpPr>
        <dsp:cNvPr id="0" name=""/>
        <dsp:cNvSpPr/>
      </dsp:nvSpPr>
      <dsp:spPr>
        <a:xfrm>
          <a:off x="2" y="0"/>
          <a:ext cx="10771408" cy="412020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37F4A-7B91-43FD-8B4F-A7754F43E402}">
      <dsp:nvSpPr>
        <dsp:cNvPr id="0" name=""/>
        <dsp:cNvSpPr/>
      </dsp:nvSpPr>
      <dsp:spPr>
        <a:xfrm>
          <a:off x="95413" y="1094853"/>
          <a:ext cx="2025512" cy="1930496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189652" y="1189092"/>
        <a:ext cx="1837034" cy="1742018"/>
      </dsp:txXfrm>
    </dsp:sp>
    <dsp:sp modelId="{0AB7E95C-179D-40B2-80DC-97B932120535}">
      <dsp:nvSpPr>
        <dsp:cNvPr id="0" name=""/>
        <dsp:cNvSpPr/>
      </dsp:nvSpPr>
      <dsp:spPr>
        <a:xfrm>
          <a:off x="2379208" y="1108458"/>
          <a:ext cx="1952712" cy="1939544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2473889" y="1203139"/>
        <a:ext cx="1763350" cy="1750182"/>
      </dsp:txXfrm>
    </dsp:sp>
    <dsp:sp modelId="{D3624692-E053-45C4-A13C-2B924B60965D}">
      <dsp:nvSpPr>
        <dsp:cNvPr id="0" name=""/>
        <dsp:cNvSpPr/>
      </dsp:nvSpPr>
      <dsp:spPr>
        <a:xfrm>
          <a:off x="4602835" y="1094853"/>
          <a:ext cx="1998637" cy="1930496"/>
        </a:xfrm>
        <a:prstGeom prst="round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4697074" y="1189092"/>
        <a:ext cx="1810159" cy="1742018"/>
      </dsp:txXfrm>
    </dsp:sp>
    <dsp:sp modelId="{E19D2CDC-9C30-4149-8B7F-F698985C6557}">
      <dsp:nvSpPr>
        <dsp:cNvPr id="0" name=""/>
        <dsp:cNvSpPr/>
      </dsp:nvSpPr>
      <dsp:spPr>
        <a:xfrm>
          <a:off x="6884432" y="1094853"/>
          <a:ext cx="1831543" cy="1930496"/>
        </a:xfrm>
        <a:prstGeom prst="round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6973841" y="1184262"/>
        <a:ext cx="1652725" cy="1751678"/>
      </dsp:txXfrm>
    </dsp:sp>
    <dsp:sp modelId="{8A2EEC76-FB97-4C4C-ACF7-F2D195E5A3AA}">
      <dsp:nvSpPr>
        <dsp:cNvPr id="0" name=""/>
        <dsp:cNvSpPr/>
      </dsp:nvSpPr>
      <dsp:spPr>
        <a:xfrm>
          <a:off x="8946627" y="1138700"/>
          <a:ext cx="1824786" cy="1842801"/>
        </a:xfrm>
        <a:prstGeom prst="roundRect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9035706" y="1227779"/>
        <a:ext cx="1646628" cy="1664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2A68CC-5688-91E7-4192-F79B4A3941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B7E3D-50B2-34EE-BB93-8B0BE1E8CC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E1D9F-0E18-41BE-BF58-130C30E14CFD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C503A-7B73-DBF9-F22F-0A1FD260B8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holla amigo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53CD5-9369-A12D-FBB4-BC3FFF8D0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A49EC-A4C2-44DD-8AEE-F4F8334BA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8346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4:48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 1614 24575,'1541'0'0,"-1560"-1"0,0-2 0,0 0 0,-29-10 0,8 3 0,-119-23 0,-1 7 0,-1 7 0,-311 5 0,396 16 0,21 1 0,0-2 0,-99-13 0,118 2 0,24 3 0,12 7 0,0-1 0,0 1 0,0 0 0,0-1 0,0 1 0,0 0 0,0-1 0,0 1 0,0 0 0,1 0 0,-1-1 0,0 1 0,0 0 0,0 0 0,0-1 0,1 1 0,-1 0 0,0 0 0,0-1 0,0 1 0,1 0 0,-1 0 0,0 0 0,0 0 0,1-1 0,-1 1 0,0 0 0,1 0 0,-1 0 0,0 0 0,1 0 0,-1 0 0,0 0 0,0 0 0,1 0 0,-1 0 0,0 0 0,1 0 0,-1 0 0,1 0 0,19-3 0,1 2 0,0 0 0,0 1 0,0 1 0,0 1 0,26 5 0,21 2 0,298 27 0,577 28 0,-88-66 0,-1148 4 0,-347-5 0,608-1 0,0-1 0,0-2 0,0-1 0,1-1 0,0-2 0,-55-27 0,39 17 0,-76-23 0,61 27 0,-1 4 0,-1 2 0,0 3 0,-68 0 0,112 8 0,0-1 0,0-1 0,0-1 0,-23-6 0,34 6 0,0 0 0,0 0 0,1 0 0,0-1 0,-1-1 0,2 0 0,-1 0 0,0 0 0,1-1 0,0 0 0,-7-7 0,13 12 0,0 0 0,0 0 0,0 0 0,0 0 0,-1 0 0,2 0 0,-1-1 0,0 1 0,0 0 0,0-1 0,0 1 0,1 0 0,-1-1 0,1 1 0,-1-1 0,1 1 0,0-1 0,-1 1 0,1-1 0,0 1 0,0-1 0,0 0 0,0 1 0,0-1 0,0 1 0,1-1 0,-1 1 0,0-1 0,1 1 0,-1-1 0,1 1 0,0 0 0,-1-1 0,1 1 0,0 0 0,0-1 0,0 1 0,0 0 0,0 0 0,0 0 0,0 0 0,0 0 0,1 0 0,-1 0 0,0 0 0,1 0 0,1 0 0,9-5 0,0 1 0,0 1 0,1 0 0,21-4 0,-21 5 0,20-4 0,53-15 0,-79 19 0,0 1 0,1-1 0,-1-1 0,-1 1 0,1-1 0,0 0 0,-1-1 0,10-8 0,-16 13 0,1-1 0,-1 1 0,0 0 0,1-1 0,-1 1 0,1 0 0,-1-1 0,0 1 0,1-1 0,-1 1 0,0-1 0,0 1 0,1-1 0,-1 1 0,0-1 0,0 1 0,0-1 0,0 1 0,0-1 0,0 1 0,1-1 0,-1 0 0,0 1 0,-1-1 0,1 1 0,0-1 0,0 1 0,0-1 0,0 1 0,0-1 0,0 1 0,-1-1 0,1 1 0,-1-2 0,-19-9 0,-35 2 0,54 9 0,-518-7 0,297 11 0,186-4 0,-1-2 0,1-1 0,-51-11 0,66 9 0,0-2 0,0 0 0,0-1 0,1-1 0,1-1 0,-37-24 0,12 2 0,12 8 0,-49-28 0,68 45 0,-1 1 0,1 0 0,-1 1 0,-1 1 0,1 0 0,0 1 0,-22-2 0,-85 2 0,93 4 0,0-1 0,-1-1 0,1-2 0,0-1 0,-52-13 0,67 12 0,0 1 0,0-2 0,1 0 0,0-1 0,0 0 0,0 0 0,1-1 0,-14-13 0,22 18 0,0 0 0,0 0 0,0-1 0,1 1 0,-1-1 0,1 0 0,0 1 0,0-1 0,0 0 0,1 0 0,-1-1 0,1 1 0,0 0 0,0 0 0,0-1 0,1 1 0,-1 0 0,1-1 0,0 1 0,1-1 0,-1 1 0,1 0 0,0 0 0,0-1 0,0 1 0,0 0 0,1 0 0,-1 0 0,5-7 0,0 1 0,1 0 0,0 1 0,0-1 0,1 2 0,0-1 0,0 1 0,1 0 0,0 1 0,0 0 0,1 1 0,0 0 0,0 0 0,0 1 0,1 0 0,0 1 0,0 0 0,0 1 0,0 0 0,15-2 0,21 0 0,0 1 0,1 2 0,68 7 0,-40-1 0,-27-2 0,56-6 0,-87 1 0,0 0 0,0 0 0,0-2 0,-1 0 0,0-1 0,25-13 0,148-94 0,-62 34 0,-107 65 0,0-1 0,-1-1 0,25-25 0,-23 19 0,36-26 0,-48 42 0,-1 0 0,1 1 0,0 0 0,0 0 0,0 1 0,0 0 0,21-4 0,32 1 0,0 2 0,0 3 0,74 7 0,-2 0 0,35-3 0,259-5 0,-274-16 0,40-2 0,97 21-1365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1.8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1366 1,'27'1,"0"2,44 10,12 1,293-3,-286-12,-66 2,0 2,-1 1,0 0,0 2,36 14,-27-9,61 12,13-6,-80-7,-26-9,0-1,-1 1,1-1,0 1,0-1,-1 0,1 1,0-1,-1 1,1-1,-1 0,1 1,-1-1,1 0,-1 0,1 1,0-1,-1 0,1 0,-1 0,0 0,1 1,-1-1,1 0,-1 0,1 0,-1 0,0 0,-70 7,-834 3,586-12,-690 1,853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2.2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0,'14'0,"18"0,17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2.9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874 1053,'9'1,"0"0,-1 1,1 0,-1 0,14 5,9 3,167 36,-91-23,192 67,15 46,-256-106,0 2,-3 3,63 50,-117-84,150 130,-130-110,0 1,-2 0,0 2,24 39,-41-60,-1 0,1-1,0 1,-1 0,1 0,-1 0,0 0,0 0,0 0,0 0,-1 0,1 1,-1-1,0 0,0 0,0 1,0-1,0 0,-1 0,1 0,-1 1,0-1,0 0,-1 0,-2 5,0-4,-1 0,1 0,-1 0,0-1,-1 0,1 0,-1 0,1-1,-1 1,0-1,0-1,1 1,-12 0,-58 11,-1-5,0-2,-116-7,-233-39,-161-65,508 84,1-3,1-3,1-4,2-3,-94-59,137 73,1-2,1-1,1-1,1-1,1-2,2 0,0-1,2-2,1 0,2-1,0-1,3-1,0 0,3-1,0 0,-12-65,11 20,2-1,4 0,8-158,4 173,3 0,3 1,3 1,2 0,33-79,5 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3.4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4060 372,'0'-1,"0"1,1-1,-1 0,0 0,0 0,0 0,0 0,0 0,0 0,0 1,0-1,0 0,0 0,0 0,-1 0,1 0,0 1,-1-1,1 0,0 0,-1 0,1 1,-1-1,1 0,-1 1,0-1,1 0,-1 1,0-1,1 1,-1-1,0 1,0-1,0 1,1 0,-1-1,-1 1,-43-27,37 23,-77-38,-2 5,-1 3,-2 4,-1 4,-99-15,-482-36,-667 50,1184 30,-278 39,373-30,0 3,-103 39,127-38,0 1,1 2,1 2,1 0,-39 34,51-36,1 1,1 0,0 2,2 0,1 1,0 0,2 2,1 0,0 0,-11 37,13-25,1 1,3 0,0 0,3 1,1 0,4 70,5-44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3.8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1340 0,'-7'0,"-22"0,-21 0,-29 0,-28 7,-30 2,-13 6,-8 1,2 5,21-2,27-4,24-4,6-4,17-4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5.12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2590,'7'1,"0"1,0-1,0 1,0 0,0 1,0 0,0 0,6 4,7 3,41 19,49 22,131 43,-4-22,2-9,4-11,264 21,708-52,-1212-21,50 0,0-2,0-3,69-15,-102 14,0 0,0 0,-1-2,0-1,-1 0,0-1,0-1,-1-1,-1-1,0 0,23-25,-14 9,-1-2,-2-1,-1 0,-2-2,-1 0,-1-1,-3-1,0 0,13-61,-9 3,-3 0,5-167,-18 203,-2 1,-3-1,-2 0,-3 1,-2 0,-3 0,-2 1,-3 1,-2 1,-41-80,23 69,-4 1,-2 2,-2 2,-3 2,-3 3,-85-73,40 51,-2 4,-3 5,-138-69,77 60,-3 7,-2 8,-338-78,170 77,-383-23,537 73,46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5.69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3429,'-19'-21,"1"0,1-1,1-1,1 0,1-1,1-1,1 0,-11-34,10 20,3-1,1 0,2 0,1-1,1-46,5 70,0-1,2 0,0 1,1-1,1 1,0 0,2 0,0 0,0 0,16-26,-8 21,1 1,0 1,2 0,0 1,1 1,1 1,24-18,15-5,1 3,123-59,146-37,-196 82,-17 6,370-159,-406 165,-1-4,-1-4,128-104,-176 125,-2-2,-1-1,-2-1,0 0,-2-2,-2-1,-1-1,-1 0,-2-1,-1-1,11-43,-7 3,-3 0,-3 0,-4-2,0-119,-9 174,-2 0,0 0,-1 0,-2 1,0-1,-1 1,-1 0,-2 0,0 1,-1 0,-1 1,0 0,-17-20,3 10,0 2,-2 0,-1 2,-1 1,-1 1,-1 2,-40-22,-75-33,5 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6.15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4283 12,'-820'35,"285"-6,-1455-10,1533-21,394-1,1-2,0-4,0-2,-114-36,121 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6.54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0,'43'3,"-1"1,0 2,49 14,-49-10,75 20,152 60,110 69,-302-126,1269 645,-681-347,-546-282,3-5,1-5,219 38,-265-67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4:01.14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3916 0,'-4'3,"0"0,0 0,0-1,0 1,0-1,-1 0,1 0,-8 1,-17 9,-283 161,-84 41,237-146,-4-6,-184 43,-345 37,536-117,-1-7,-276-3,402-17,0-2,0-1,0-1,1-2,0-1,-43-19,20 3,1-3,-76-55,-275-199,269 183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06.3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1 329 24575,'5'4'0,"0"0"0,1 0 0,-1 0 0,1-1 0,0 0 0,0 0 0,0-1 0,0 0 0,1 0 0,-1 0 0,0-1 0,9 1 0,85 3 0,-72-4 0,533-2 0,-748 3 0,-230-6 0,410 4 0,0-1 0,-1 0 0,1-1 0,0 0 0,0 0 0,0-1 0,-8-3 0,14 6 0,0-1 0,-1 1 0,1-1 0,0 0 0,0 0 0,0 0 0,-1 1 0,1-1 0,0 0 0,0 0 0,0 0 0,0-1 0,1 1 0,-1 0 0,0 0 0,0 0 0,1-1 0,-1 1 0,1 0 0,-1-1 0,1 1 0,-1 0 0,1-1 0,0 1 0,0-1 0,0 1 0,0-1 0,0 1 0,0 0 0,0-1 0,0 1 0,0-1 0,1 1 0,-1 0 0,1-1 0,-1 1 0,1-1 0,-1 1 0,1 0 0,0 0 0,0 0 0,-1-1 0,3 0 0,0-2 0,2-1 0,-1 1 0,0 1 0,1-1 0,0 1 0,0 0 0,0 0 0,0 0 0,0 1 0,0-1 0,1 1 0,0 1 0,-1-1 0,1 1 0,8-1 0,16-2 0,50-1 0,-65 5 0,95-8 0,140-28 0,-142 18 0,-89 16 0,1 0 0,-1 2 0,1 0 0,0 1 0,-1 1 0,31 7 0,111 40 0,-11-2 0,-84-32 0,1-3 0,1-3 0,109 0 0,-19-7 0,186-7 0,-222-14 0,-81 11 0,54-3 0,190 11 0,31-2 0,-143-22 0,-93 11 0,173-29 0,-193 32 0,-1-3 0,0-3 0,66-27 0,-95 33 0,0 2 0,1 0 0,0 2 0,48-3 0,127 7 0,-142 5 0,0-4 0,105-14 0,192-36 0,-236 39 0,0 5 0,132 9 0,-69 1 0,597-3 0,-785 0 0,0 0 0,0 0 0,0-1 0,1 1 0,-1 0 0,0 0 0,0 0 0,1 0 0,-1 0 0,0 0 0,1 0 0,-1 0 0,0-1 0,0 1 0,1 0 0,-1 0 0,0 0 0,1 0 0,-1 0 0,0 0 0,0 1 0,1-1 0,-1 0 0,0 0 0,0 0 0,1 0 0,-1 0 0,0 0 0,0 0 0,1 1 0,-1-1 0,0 0 0,0 0 0,1 0 0,-1 0 0,0 1 0,0-1 0,0 0 0,0 0 0,1 1 0,-1-1 0,0 0 0,0 0 0,0 1 0,0-1 0,0 0 0,0 0 0,0 1 0,0-1 0,1 0 0,-1 1 0,0-1 0,0 0 0,0 0 0,0 1 0,-1-1 0,1 0 0,0 1 0,-19 14 0,-36 12 0,-1-11 0,-1-3 0,0-2 0,-63 3 0,71-8 0,-396 7 0,378-13 0,1170 0 0,-520-1 0,-531 4 0,101 18 0,-43-4 0,-1 0 0,79 6 0,-156-20 0,0 2 0,-1 1 0,60 20 0,-57-15 0,0-1 0,66 9 0,307-15 0,-209-7 0,1917 3 0,-2053-3 0,84-15 0,49-2 0,701 18 0,-430 4 0,-407-1 0,1-3 0,71-12 0,21-7-1365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4:01.8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4990 274,'-3660'0,"2915"-38,698 33,0-2,0-3,1-1,0-3,1-1,1-2,1-3,0-1,1-2,-49-36,48 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4:02.3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1526 2,'-68'-1,"0"2,0 4,-112 22,66 2,0-6,-155 13,-333 31,560-60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4:02.96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0,'7'7,"2"9,0 9,-2 6,5 6,0 3,5 8,7 4,5-2,6-8,3-12,2-10,15-16,11-23,-4-7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4:18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1613 529 24575,'630'43'0,"-233"-8"0,-250-27 0,159-14 0,-280 1 0,0-1 0,-1 0 0,0-2 0,0-1 0,-1-1 0,-1-1 0,30-19 0,34-14 0,-33 22 0,-34 15 0,0-1 0,0-1 0,-1-1 0,0 0 0,18-14 0,-35 22 0,-1 1 0,1-1 0,0 1 0,0-1 0,-1 0 0,1 0 0,-1 1 0,1-1 0,-1 0 0,0 0 0,0-1 0,0 1 0,0 0 0,0 0 0,0-1 0,0-2 0,-1 3 0,0 1 0,-1-1 0,1 1 0,0-1 0,0 1 0,-1-1 0,1 1 0,-1 0 0,0-1 0,1 1 0,-1 0 0,0 0 0,0-1 0,1 1 0,-1 0 0,0 0 0,0 0 0,0 0 0,-1 0 0,0-1 0,-5-2 0,0 0 0,0 0 0,0 1 0,0 0 0,-1 0 0,1 1 0,-1 0 0,-12-2 0,-110-9 0,-1 6 0,-158 12 0,110-1 0,8-5 0,-122 5 0,131 14 0,-69 4 0,-45-24 0,-108 4 0,207 17 0,-55 2 0,176-20 0,-231-3 0,255-2 0,0-2 0,0 0 0,1-2 0,-50-20 0,59 15 0,22 12 0,0 1 0,0 0 0,0 0 0,0-1 0,0 1 0,0 0 0,0 0 0,0-1 0,0 1 0,0 0 0,0-1 0,0 1 0,0 0 0,0 0 0,0-1 0,0 1 0,0 0 0,0 0 0,0-1 0,1 1 0,-1 0 0,0 0 0,0-1 0,0 1 0,0 0 0,1 0 0,-1-1 0,0 1 0,0 0 0,0 0 0,1 0 0,-1 0 0,0 0 0,0-1 0,1 1 0,-1 0 0,0 0 0,0 0 0,1 0 0,-1 0 0,1 0 0,4-2 0,1 1 0,0 0 0,-1 0 0,1 0 0,0 1 0,8 0 0,189 20 0,-151-12 0,0-2 0,0-2 0,1-2 0,69-8 0,65-14 0,256 4 0,-279 19 0,195-6 0,-353 3 0,1 0 0,1 0 0,-1-1 0,1 0 0,-1 0 0,0 0 0,1-1 0,-1 0 0,11-6 0,-18 8 0,1 0 0,-1-1 0,0 1 0,0 0 0,0-1 0,0 1 0,0-1 0,1 1 0,-1 0 0,0-1 0,0 1 0,0-1 0,0 1 0,0-1 0,0 1 0,0 0 0,-1-1 0,1 1 0,0-1 0,0 1 0,0 0 0,0-1 0,0 1 0,-1 0 0,1-1 0,0 1 0,0 0 0,-1-1 0,1 1 0,0 0 0,-1-1 0,1 1 0,0 0 0,0 0 0,-1-1 0,1 1 0,-1 0 0,1 0 0,0 0 0,-1-1 0,1 1 0,-1 0 0,1 0 0,0 0 0,-1 0 0,0 0 0,-16-8 0,0 1 0,0 1 0,-1 1 0,-29-5 0,12 2 0,-1005-151 0,733 122 0,213 27 0,0 5 0,-160 9 0,245-2 0,1-1 0,0 1 0,-1 1 0,1-1 0,0 1 0,1 1 0,-1 0 0,0 0 0,1 0 0,0 1 0,0 0 0,1 0 0,-1 1 0,1 0 0,0 0 0,0 0 0,1 1 0,0 0 0,0 0 0,1 0 0,0 0 0,0 1 0,0 0 0,-4 16 0,6-18 0,0 1 0,1-1 0,-1 1 0,1-1 0,0 1 0,1 0 0,0-1 0,0 1 0,0 0 0,1-1 0,0 1 0,1-1 0,-1 1 0,1-1 0,0 1 0,1-1 0,-1 0 0,1 0 0,0 0 0,1 0 0,0-1 0,0 1 0,0-1 0,0 0 0,1 0 0,0-1 0,0 1 0,0-1 0,0 0 0,1-1 0,0 1 0,8 3 0,4 1 0,1-2 0,0 0 0,-1-1 0,2-1 0,-1-1 0,21 1 0,125-1 0,-115-3 0,1181-11 0,-1175 8 0,-1-2 0,0-3 0,59-16 0,-43 8 0,73-5 0,19 4 0,192-10 0,-272 26 0,276-15 0,666-10 0,-693 29 0,910-3 0,-2613 0 0,1331 0 0,0 2 0,1 2 0,0 1 0,0 3 0,0 1 0,1 1 0,0 2 0,-51 25 0,-76 32 0,142-52 0,23-16 0,0-1 0,0 0 0,0 1 0,0-1 0,0 1 0,0-1 0,0 0 0,0 1 0,0-1 0,0 1 0,0-1 0,0 0 0,0 1 0,0-1 0,0 1 0,0-1 0,1 0 0,-1 1 0,0-1 0,0 0 0,0 1 0,1-1 0,-1 0 0,0 1 0,0-1 0,1 0 0,-1 0 0,0 1 0,1-1 0,-1 0 0,0 0 0,1 1 0,-1-1 0,1 0 0,6 3 0,-1-1 0,1 0 0,-1 0 0,1-1 0,0 0 0,7 1 0,460 7 0,-313-11 0,5789-4 0,-3255 9 0,-986-3 0,-1672-3 0,-1-2 0,0 0 0,0-3 0,0-1 0,45-18 0,-27 9 0,64-13 0,-17 19 0,1 4 0,187 9 0,-104 3 0,-125-4-118,142-4 370,-166 1-627,1-1 0,-2-2 1,54-16-1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1:39:19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24575,'7'0'0,"10"0"0,7 0 0,16 7 0,6 3 0,3-2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1:39:22.4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 24575,'7'-7'0,"16"-2"0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1:39:24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26 24575,'7'-7'0,"16"-3"0,11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1:39:26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43 582 24575,'-7'-7'0,"-2"-9"0,0-9 0,2-8 0,2-4 0,2-10 0,1-5 0,2 0 0,0 3 0,0-6 0,0 1 0,1 2 0,-1 3 0,0-5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1:39:29.0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148 517 24575,'-19'-19'0,"1"0"0,1-1 0,0-2 0,-22-38 0,32 49 0,2-1 0,0-1 0,0 1 0,1-1 0,1 0 0,0 0 0,1 0 0,0 0 0,1 0 0,0-1 0,2-16 0,0 12 0,9-75 0,-8 84 0,0 1 0,0 0 0,0 0 0,1 0 0,0 0 0,1 0 0,0 1 0,7-11 0,-11 17 0,1 0 0,-1 1 0,1-1 0,-1 0 0,1 0 0,0 0 0,-1 1 0,1-1 0,0 0 0,0 1 0,-1-1 0,1 0 0,0 1 0,0-1 0,0 1 0,0-1 0,0 1 0,0 0 0,0-1 0,0 1 0,0 0 0,0 0 0,0 0 0,0 0 0,0 0 0,0 0 0,0 0 0,0 0 0,0 0 0,0 0 0,0 0 0,0 1 0,1-1 0,0 2 0,1 0 0,-1 0 0,0 0 0,0 0 0,0 0 0,0 0 0,0 1 0,0-1 0,0 1 0,-1-1 0,2 5 0,4 9 0,-1-1 0,0 1 0,4 22 0,10 68 0,25 109 0,-31-158 0,12 114 0,-25-226-273,-3 0 0,-3 1 0,-1-1 0,-27-99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36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1 126 24575,'4'3'0,"1"1"0,0-1 0,0 0 0,0 0 0,1-1 0,-1 1 0,0-1 0,1 0 0,0-1 0,-1 1 0,1-1 0,0 0 0,0-1 0,9 1 0,2-1 0,1-1 0,-1 0 0,28-6 0,-22 0 0,0 0 0,0-2 0,31-16 0,-34 15 0,0 1 0,0 1 0,0 0 0,1 2 0,22-4 0,102-1 0,9 0 0,0-6 0,1 7 0,176 12 0,-115 0 0,-73-3 0,168 4 0,-225 6 0,101 26 0,-5-1 0,-91-20 0,-15-1 0,109 3 0,46 4 0,-6-1 0,745-17 0,-464-5 0,-120-5 0,-362 9 0,-58 5 0,-1 0 0,-189 65 0,224-71 0,-1 1 0,0-1 0,0 0 0,0 1 0,0-1 0,0 0 0,0 0 0,0 0 0,0 0 0,0 1 0,1-1 0,-1 0 0,0-1 0,0 1 0,0 0 0,0 0 0,0 0 0,0-1 0,0 1 0,0 0 0,0-1 0,0 1 0,1 0 0,-1-1 0,-1 0 0,2 0 0,0 0 0,0 0 0,0 0 0,0 0 0,0 0 0,1 0 0,-1 0 0,0 0 0,0 0 0,1 0 0,-1 0 0,1 0 0,-1 0 0,1 0 0,-1 1 0,1-1 0,-1 0 0,2-1 0,39-38 0,-9 15-195,1 1 0,1 2 0,1 2 0,1 0 0,1 3 0,44-15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13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39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24575,'30'38'0,"-26"-32"0,0 0 0,0-1 0,1 1 0,-1-1 0,1 0 0,1-1 0,-1 1 0,0-1 0,8 4 0,3-1 0,1 0 0,0-2 0,1 0 0,-1-1 0,1-1 0,0-1 0,-1 0 0,35-2 0,39 6 0,96 12 0,228-7 0,-316-9 0,-42 0 0,97-9 0,-122 1 0,0-1 0,36-14 0,-36 10 0,0 1 0,40-5 0,8 7 0,-1 4 0,1 3 0,0 4 0,141 23 0,28 8 0,-184-23 0,-38-8 0,0 1 0,0 2 0,-1 1 0,1 1 0,35 16 0,-46-16 0,142 66 0,-133-65 0,-1-1 0,2-1 0,-1-1 0,45 4 0,93 8 0,107 5 0,-42-4 0,-31 0 0,-151-14 0,0 1 0,86 25 0,-88-19 0,-1-2 0,1-2 0,57 4 0,339-13 110,-181-1-1585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45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24575,'1247'0'0,"-1213"2"0,0 2 0,1 2 0,-2 0 0,53 19 0,47 9 0,-42-16 0,1-5 0,128 2 0,-20-18 0,206 5 0,-251 17 0,41 3 0,354-23 0,-528 2 0,-22-1 0,0 0 0,0 0 0,0 0 0,0 0 0,0 0 0,0 0 0,0 0 0,0 0 0,0 1 0,0-1 0,-1 0 0,1 0 0,0 0 0,0 0 0,0 0 0,0 0 0,0 0 0,0 0 0,0 0 0,0 0 0,0 0 0,0 0 0,0 0 0,0 1 0,0-1 0,0 0 0,0 0 0,0 0 0,-1 0 0,1 0 0,0 0 0,0 0 0,0 0 0,0 0 0,0 1 0,0-1 0,0 0 0,0 0 0,1 0 0,-1 0 0,0 0 0,0 0 0,0 0 0,0 0 0,0 0 0,0 0 0,0 1 0,0-1 0,0 0 0,0 0 0,0 0 0,0 0 0,0 0 0,0 0 0,0 0 0,0 0 0,0 0 0,1 0 0,-1 0 0,0 0 0,0 0 0,0 0 0,0 0 0,0 0 0,-37 10 0,-36 1 0,31-5 0,1 1 0,-52 16 0,51-9 0,1-1 0,-2-3 0,0-1 0,0-2 0,-80 2 0,2-9 0,-207-5 0,308 3 24,0 0 0,0-1 0,1-1 0,-32-11 0,41 12-159,1-1 0,0-1 0,1 0 0,-1 0 0,1 0 0,0-1 0,0-1 0,0 1 0,1-1 0,-12-15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51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53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1 170 24575,'4'-4'0,"1"1"0,0 0 0,0-1 0,0 1 0,0 1 0,0-1 0,1 1 0,-1 0 0,1 0 0,-1 1 0,11-2 0,68-4 0,-60 7 0,122-2 0,-81 2 0,-1-2 0,74-11 0,-72 1 0,47-10 0,212-11 0,-122 13 0,-4 1 0,-144 19-55,-24 0-381,1 0-1,43-8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55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0 24575,'-5'4'0,"0"0"0,0-1 0,0 0 0,0 0 0,0 0 0,-1-1 0,1 1 0,-1-1 0,0-1 0,0 1 0,-10 0 0,-73 5 0,64-6 0,-585 3 65,315-7-1495,237 3-5396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01.3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 24575,'35'1'0,"0"3"0,45 10 0,33 3 0,79 2 0,167 8 0,-239-27 0,176 23 0,-118-10 0,-122-11 0,96 16 0,-84-7 0,132 6 0,72-19 0,-93-1 0,-93 2 0,-33-1 0,0 2 0,-1 2 0,84 15 0,-56-4 0,1-4 0,1-3 0,130-7 0,-88-1 0,-75-1 0,85-15 0,-83 9 0,69-3 0,738 10 0,-408 5 0,558-3 0,-994 0 0,0 0 0,0-2 0,0 1 0,0-2 0,0 0 0,-1 0 0,1-1 0,-1-1 0,0 0 0,0-1 0,0-1 0,-1 0 0,14-10 0,-3 2 0,-1 1 0,2 1 0,0 2 0,0 0 0,1 1 0,0 2 0,0 1 0,36-6 0,-10 3-1365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09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24575,'32'2'0,"0"1"0,34 7 0,3 1 0,0-3 0,426 68 0,-148 3 0,-261-68 0,0-4 0,168-9 0,-89-2 0,-114 4 0,-1078-70 0,594 28 0,202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22.1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0 124 24575,'18'-7'0,"1"0"0,-1 2 0,1 0 0,0 1 0,38-3 0,9-2 0,41-8 0,2 5 0,165 2 0,-213 8 0,92-15 0,35-3 0,707 18 0,-431 5 0,1313-3 0,-1710 3 0,0 3 0,0 4 0,0 2 0,-1 3 0,-1 3 0,70 29 0,-74-27 0,1-2 0,1-3 0,78 8 0,-32-13 0,117-4 0,-166-9 0,-40 1 0,-1 1 0,1 0 0,0 1 0,0 2 0,0 0 0,30 7 0,-50-9 0,0 0 0,1 0 0,-1 0 0,1 0 0,-1 0 0,1 1 0,-1-1 0,0 0 0,1 0 0,-1 0 0,1 1 0,-1-1 0,0 0 0,1 0 0,-1 1 0,0-1 0,1 0 0,-1 1 0,0-1 0,0 1 0,1-1 0,-1 0 0,0 1 0,0-1 0,0 1 0,1-1 0,-1 0 0,0 1 0,0-1 0,0 1 0,0-1 0,0 1 0,0-1 0,0 1 0,0-1 0,0 1 0,0-1 0,0 1 0,-16 16 0,-26 8 0,9-12 0,-1-1 0,0-2 0,0-1 0,-1-2 0,0-2 0,-39 2 0,-222-8 0,140-3 0,112 4-117,21 2-61,0-2-1,-1-1 1,1-1 0,0 0 0,0-2-1,-41-12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16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24575,'7'-7'0,"9"5"0,15 9 0,10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13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2226 0 24575,'-1'3'0,"0"1"0,1-1 0,-2 0 0,1 1 0,0-1 0,-1 0 0,1 0 0,-1 0 0,0 0 0,0 0 0,0 0 0,0-1 0,0 1 0,-1-1 0,0 1 0,1-1 0,-1 0 0,-5 3 0,-56 30 0,43-27 0,-1-1 0,0-1 0,0-1 0,0-1 0,-44 3 0,-120-10 0,90-1 0,-67 5 0,46 0 0,-176-20 0,-30-31 0,263 41 0,-2 2 0,1 4 0,-119 7 0,145 2 0,0 2 0,1 0 0,0 3 0,1 1 0,0 1 0,1 1 0,-38 24 0,50-26-341,1 0 0,1 2-1,-24 21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4:52.0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1188 646 24575,'0'-16'0,"0"0"0,1 0 0,1 0 0,0 0 0,1 0 0,10-29 0,-10 39 0,0 0 0,0 0 0,0 0 0,1 1 0,0-1 0,0 1 0,0 0 0,1 0 0,0 0 0,0 1 0,0 0 0,0 0 0,1 0 0,-1 0 0,1 1 0,0 0 0,0 0 0,0 1 0,8-3 0,24-3 0,-1 2 0,1 2 0,-1 1 0,1 2 0,0 1 0,40 6 0,27-1 0,-77-4 0,1 1 0,-52-4 0,-398-55 0,201 21 0,-9 4 0,-402-6 0,379 40 0,1491-2 0,-1168-3 0,84-15 0,50-2 0,-159 16 0,-1-3 0,-1-1 0,1-2 0,53-20 0,-43 13 0,0 2 0,61-8 0,15 4 0,-46 6 0,102-3 0,58-4 0,12 0 0,1052 22-1365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14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 1 24575,'-6'7'0,"-4"8"0,2 10 0,1 7 0,-5 11 0,0 6 0,-6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24575,'1851'0'0,"-1764"5"0,109 18 0,-130-13 0,41 7 0,-41-5-682,68 2-1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27.7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24575,'7'0'0,"15"0"0,12 0 0,7 0 0,16 0 0,6 0 0,-1 0 0,-4 0 0,1 0 0,-2 0 0,-4 0 0,-4 0 0,4 0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32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24575,'33'3'0,"0"1"0,1 1 0,-1 2 0,50 17 0,-9-3 0,-11-4 0,1-2 0,1-4 0,118 6 0,1160-17 0,-522-3 0,-625 1 0,214 5 0,-102 37 0,-199-22 0,182 6 0,513-26 0,-755 5 0,-1 1 0,82 19 0,-87-13 0,1-2 0,0-2 0,68 0 0,77-15 0,160-2 0,2221 11 0,-2548 0-404,0-1 0,0-1 0,-1-1 0,27-6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3.0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 0 24575,'-1'1'0,"1"-1"0,-1 0 0,1 1 0,-1-1 0,1 0 0,0 1 0,-1-1 0,1 1 0,0-1 0,-1 1 0,1-1 0,0 1 0,0-1 0,0 1 0,-1-1 0,1 1 0,0-1 0,0 1 0,0-1 0,0 1 0,0-1 0,0 1 0,0-1 0,0 1 0,0 0 0,0-1 0,0 1 0,0-1 0,0 1 0,1-1 0,-1 1 0,0-1 0,0 1 0,1-1 0,-1 1 0,0-1 0,0 0 0,1 1 0,-1-1 0,1 1 0,-1-1 0,0 0 0,1 1 0,-1-1 0,1 0 0,-1 1 0,1-1 0,-1 0 0,1 0 0,-1 1 0,1-1 0,-1 0 0,1 0 0,-1 0 0,1 0 0,-1 0 0,2 0 0,40 8 0,-39-7 0,165 11 0,193-12 0,-153-3 0,996 3 0,-934 20 0,-44-1 0,635-15 0,-439-7 0,1255 3-1365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4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24575,'86'0'0,"78"-2"0,286 35 0,-301-8 0,236 32 0,-131-15 0,-168-24 0,125 10 0,140-26 0,-193-4 0,167 18 0,316 9 0,-626-25 0,-9-1 0,1 0 0,0 1 0,-1 0 0,1 1 0,0-1 0,-1 1 0,1 0 0,0 1 0,-1-1 0,0 2 0,1-1 0,7 4 0,-14-6 0,0 1-1,0-1 0,0 0 1,1 0-1,-1 0 0,0 0 0,0 0 1,0 0-1,0 1 0,0-1 1,0 0-1,0 0 0,0 0 1,1 0-1,-1 1 0,0-1 1,0 0-1,0 0 0,0 0 1,0 1-1,0-1 0,0 0 1,0 0-1,0 0 0,0 0 1,0 1-1,0-1 0,0 0 0,0 0 1,0 0-1,0 1 0,0-1 1,-1 0-1,1 0 0,0 0 1,0 0-1,0 1 0,0-1 1,0 0-1,0 0 0,0 0 1,-1 0-1,1 0 0,0 1 1,0-1-1,0 0 0,0 0 1,0 0-1,-1 0 0,-14 6 85,-14 1-1499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5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24575,'117'6'0,"176"30"0,70 4 0,204-39 0,-263-3 0,-235-1 0,83-14 0,26-2 0,-9-2 0,-111 11 0,71-2 0,-35 5-1365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6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7.9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24575,'3053'0'0,"-2992"2"0,86 16 0,51 3 0,765-19 0,-460-5 0,-471 5 0,-1 2 0,1 1 0,-1 1 0,43 15 0,-32-9 0,66 11 0,-7-15 0,120-6 0,-125-3 0,151 16 0,18 5 0,-141-13 0,31 11 0,43 2 0,732-18 0,-449-4 0,-248 2-1365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39.2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1 209 24575,'99'-1'0,"147"-22"0,-144 14 0,-76 9 0,0-2 0,0-1 0,-1-1 0,0-1 0,42-13 0,-36 5 0,7-4 0,0 2 0,2 1 0,-1 2 0,60-9 0,-26 12 0,375-28 0,-345 40-48,-49-1-391,0-2 0,89-10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4:54.8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24575,'0'6'0,"0"0"0,1 0 0,0 1 0,0-1 0,0 0 0,1 0 0,0 0 0,0 0 0,1-1 0,0 1 0,-1-1 0,2 1 0,-1-1 0,1 0 0,0 0 0,0 0 0,0-1 0,1 1 0,-1-1 0,1 0 0,0-1 0,0 1 0,1-1 0,-1 0 0,1 0 0,-1 0 0,12 2 0,6 2 0,0 0 0,1-2 0,0-1 0,0-1 0,42 0 0,399-5 0,-142-2 0,-196 6 0,150-5 0,-122-16 0,43-2 0,-102 20-1365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42.3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0 123 24575,'5'-4'0,"0"0"0,1 0 0,-1 0 0,1 1 0,0 0 0,0 1 0,0-1 0,0 1 0,1 0 0,-1 0 0,1 1 0,7-1 0,86-3 0,-72 5 0,871-2 0,-431 4 0,742-2 0,-1148 3 0,84 15 0,48 3 0,502-20 0,-330-3 0,-303-1 0,97-17 0,-32 2 0,1 2 0,145-9 0,-44 5 0,-5 0 0,124 21-1365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37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24575,'8'7'0,"1"0"0,0 0 0,0 0 0,1-1 0,-1-1 0,1 0 0,12 4 0,80 24 0,-43-15 0,-12-3 0,23 10 0,0-4 0,109 18 0,-6-1 121,-4-1-1607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38.5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 47 24575,'-7'7'0,"-9"16"0,-15 4 0,-10-2 0,-5-6 0,0-13 0,6-14 0,11-13 0,10-9 0,8-14 0,6-6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40.7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24575,'3424'0'0,"-3365"2"0,73 14 0,-30-3 0,-58-6 0,0 2 0,61 20 0,-68-17 0,1-1 0,0-3 0,73 8 0,10-6 0,161 35 0,-234-37 0,-1 0-682,56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46.2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 24575,'5'-4'0,"1"1"0,-1-1 0,1 1 0,-1 0 0,1 0 0,0 0 0,0 1 0,1 0 0,-1 0 0,0 1 0,1 0 0,11-1 0,3 0 0,0 2 0,36 3 0,-13 2 0,339 24 0,563-31 0,-890 6 0,1 1 0,-1 3 0,58 17 0,-57-12 0,2-2 0,98 6 0,-129-14 0,0 0 0,0 2 0,-1 1 0,40 14 0,-32-9 0,69 12 0,23-13 0,196-9 0,-134-4 0,-85 1 0,-40 0 0,1 2 0,0 3 0,77 14 0,-45-3 0,1-4 0,0-4 0,124-9 0,-62 0 0,-152 3 0,46 0 0,0 1 0,82 14 0,-59-4 0,1-4 0,112-3 0,13 0 0,-192-3 0,0 0 0,0 1 0,0 0 0,20 7 0,-30-10 0,-1 1 0,0 0 0,1 0 0,-1 0 0,0 0 0,1 0 0,-1 0 0,0 1 0,0-1 0,1 0 0,-1 0 0,0 0 0,1 0 0,-1 0 0,0 0 0,0 0 0,1 1 0,-1-1 0,0 0 0,0 0 0,1 0 0,-1 1 0,0-1 0,0 0 0,1 0 0,-1 0 0,0 1 0,0-1 0,0 0 0,0 1 0,0-1 0,1 0 0,-1 0 0,0 1 0,0-1 0,0 0 0,0 1 0,0-1 0,0 0 0,0 1 0,0-1 0,0 0 0,0 0 0,0 1 0,0-1 0,0 0 0,0 1 0,-1-1 0,-17 8 0,-29-2 0,30-5 0,-240 3 0,230-6 0,-1 0 0,1-2 0,0-1 0,0-2 0,1 0 0,0-2 0,-31-14 0,50 20-62,1-1 0,-1 0 0,1-1 0,0 1 0,0-1 0,0 0 0,1-1 0,0 0 0,0 0 0,0 0 0,1 0 0,-1 0-1,2-1 1,-1 0 0,1 0 0,0 0 0,0 0 0,1-1 0,0 1 0,0-1 0,0-12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49.8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0 281 24575,'5'-4'0,"0"0"0,1 1 0,-1-1 0,0 1 0,1 0 0,0 0 0,0 1 0,0 0 0,0 0 0,0 0 0,0 1 0,0 0 0,0 0 0,1 1 0,6 0 0,13 0 0,-1 1 0,33 7 0,-54-7 0,165 16 0,305-7 0,-293-12 0,-142 0 0,1-2 0,45-10 0,-39 6 0,49-4 0,-70 9 0,0-1 0,0-1 0,0-2 0,0 0 0,-1-2 0,34-17 0,-33 14 0,0 1 0,1 2 0,0 0 0,1 2 0,41-7 0,293 12 0,-173 6 0,21-2 0,239-6 0,-272-15 0,52-2 0,139 23 0,111-4 0,-166-34 0,-308 36 0,1 0 0,0-1 0,-1 0 0,1 0 0,0 0 0,-1-1 0,0 1 0,1-1 0,-1 0 0,0 0 0,0-1 0,0 1 0,6-5 0,-10 6 0,0 1 0,0 0 0,1 0 0,-1 0 0,0-1 0,0 1 0,0 0 0,1 0 0,-1-1 0,0 1 0,0 0 0,0 0 0,0-1 0,0 1 0,0 0 0,0-1 0,1 1 0,-1 0 0,0-1 0,0 1 0,0 0 0,0-1 0,0 1 0,0 0 0,0 0 0,-1-1 0,1 1 0,0 0 0,0-1 0,0 1 0,0 0 0,0 0 0,0-1 0,-1 1 0,1 0 0,0-1 0,0 1 0,0 0 0,0 0 0,-1 0 0,1-1 0,0 1 0,0 0 0,-1 0 0,-19-5 0,-21 7 0,-466 37 0,405-40 0,26-2 0,-1 4 0,-119 16 0,0 34 0,66-13 0,100-32-455,-1 0 0,-42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50.9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24575,'7'0'0,"9"0"0,8 0 0,15 0 0,7 0 0,2 0 0,0 0 0,6 0 0,1 0 0,-3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6:55.3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0 288 24575,'770'0'0,"-720"-5"0,-47 5 0,-1-1 0,0 1 0,0-1 0,0 0 0,1 0 0,-1 0 0,0 0 0,0 0 0,0 0 0,0 0 0,-1-1 0,1 1 0,0-1 0,0 0 0,-1 1 0,1-1 0,-1 0 0,0 0 0,2-2 0,-3 2 0,0 1 0,0 0 0,0-1 0,0 1 0,0 0 0,0-1 0,0 1 0,0 0 0,-1-1 0,1 1 0,-1 0 0,1-1 0,-1 1 0,1 0 0,-1 0 0,0 0 0,1-1 0,-1 1 0,0 0 0,0 0 0,0 0 0,0 0 0,0 1 0,0-1 0,0 0 0,0 0 0,0 0 0,-1 1 0,1-1 0,0 1 0,0-1 0,-2 0 0,-47-19 0,47 19 0,-35-9 0,0 1 0,-1 2 0,-77-3 0,68 8 0,1-3 0,-53-12 0,94 15 0,0 0 0,0 0 0,0 0 0,0-1 0,1 0 0,-1 0 0,1 0 0,-7-6 0,11 8 0,-1 0 0,1 0 0,0 0 0,0 0 0,0-1 0,0 1 0,0 0 0,0-1 0,0 1 0,1 0 0,-1-1 0,0 1 0,1-1 0,-1 1 0,1-1 0,0 1 0,-1-1 0,1 1 0,0-1 0,0 0 0,0 1 0,0-1 0,0 1 0,0-1 0,0 0 0,1 1 0,-1-1 0,1 1 0,-1-1 0,1 1 0,-1-1 0,1 1 0,0 0 0,0-1 0,0 1 0,0 0 0,0 0 0,2-3 0,2-1 0,1 1 0,-1-1 0,1 1 0,0 0 0,1 1 0,-1 0 0,1 0 0,-1 0 0,1 0 0,0 1 0,0 0 0,0 1 0,9-2 0,18-1 0,49 0 0,-74 4 0,549 2 0,-196 1 0,-280-4 0,-9 0 0,0 2 0,102 16 0,-97-6 0,96 0 0,-73-6 0,56 14 0,38 1 0,767-19 0,-461-3 0,709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5:56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6:03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4:56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24575,'1117'0'-1365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36.2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43.7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44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45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46.5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47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7:55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14:38:01.2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21.0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 24575,'0'6'0,"0"0"0,0 0 0,1 0 0,0 0 0,0-1 0,0 1 0,1 0 0,0-1 0,0 1 0,1-1 0,-1 0 0,1 0 0,0 0 0,0 0 0,1 0 0,5 5 0,-3-4 0,1 0 0,0-1 0,0 0 0,1 0 0,-1-1 0,1 0 0,0 0 0,0-1 0,16 5 0,11-1 0,1-1 0,-1-2 0,1-2 0,45-2 0,-69 0 0,1155-6 0,-1127 6 0,0-2 0,0-2 0,0-1 0,-1-2 0,0-2 0,0-2 0,-1-1 0,52-24 0,-13 2 0,2 4 0,1 4 0,132-27 0,-143 43 0,0 4 0,1 2 0,96 8 0,-40-1 0,1537-1 56,-880-3-1477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7:29.0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1 364 24575,'102'1'0,"-31"1"0,0-2 0,0-4 0,104-19 0,-98 5 0,0 2 0,1 4 0,100-3 0,88 18 0,171-3 0,-195-24 0,-109 8 0,-1-2 0,66-4 0,-164 19 0,0-1 0,0-2 0,0-1 0,0-2 0,-1-1 0,31-15 0,-23 11 0,1 1 0,0 2 0,1 3 0,0 1 0,48-2 0,222 10 0,-138 3 0,1470-4 0,-1384 20 0,-43-1 0,243-18 0,44 0 0,-58 42 0,-253-20 0,-125-13 0,97 29 0,14 2 0,-17-19 0,0-6 0,172-7 0,40 11 0,-10 0 0,-302-20 0,123 15 0,-82-2 0,2-4 0,120-6 0,-862-4 0,622 1 0,-1-1 0,1-1 0,0 0 0,-1 0 0,-23-9 0,35 10 0,1 0 0,-1 0 0,1 0 0,0 0 0,0 0 0,0-1 0,0 1 0,0-1 0,0 1 0,0-1 0,0 0 0,0 0 0,1 0 0,-1 0 0,1 0 0,-3-4 0,4 3 0,-1 1 0,1 0 0,0-1 0,0 1 0,0 0 0,0 0 0,0-1 0,1 1 0,-1 0 0,1-1 0,0 1 0,-1 0 0,1 0 0,0 0 0,0 0 0,0 0 0,1 0 0,-1 0 0,0 0 0,1 0 0,-1 1 0,4-3 0,0-2 0,1 0 0,0 1 0,0 0 0,1 1 0,-1-1 0,1 1 0,0 0 0,0 1 0,1 0 0,-1 0 0,1 0 0,13-2 0,9 0 0,1 1 0,33 1 0,24-4 0,50-9 0,241 3 0,1374 15 0,-931-3 0,-772-2 0,0-1 0,65-16 0,-41 6 0,-46 8 0,0-2 0,36-14 0,-39 12 0,0 1 0,1 2 0,38-7 0,122 6 0,-126 8 0,97-13 0,0-4 0,1 7 0,175 11 0,-123 2 0,1050-3 0,-1186-4 0,79-13 0,26-2 0,-164 18 0,28 2 0,-43-1 0,0 0 0,0 0 0,0 0 0,0 0 0,1 0 0,-1 0 0,0 0 0,0 0 0,0 0 0,0 0 0,0 0 0,1 0 0,-1 0 0,0 1 0,0-1 0,0 0 0,0 0 0,0 0 0,0 0 0,0 0 0,1 0 0,-1 1 0,0-1 0,0 0 0,0 0 0,0 0 0,0 0 0,0 0 0,0 1 0,0-1 0,0 0 0,0 0 0,0 0 0,0 0 0,0 0 0,0 1 0,0-1 0,0 0 0,0 0 0,0 0 0,0 0 0,0 1 0,0-1 0,0 0 0,0 0 0,-1 0 0,1 0 0,0 0 0,0 0 0,0 1 0,0-1 0,0 0 0,0 0 0,0 0 0,0 0 0,-1 0 0,1 0 0,-22 15 0,-39 12 0,-1-2 0,-1-3 0,-79 18 0,109-35-1365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8:05:18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0.70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0,'8'1,"0"0,0 0,0 1,0 0,14 6,12 3,283 74,-225-59,176 26,97-14,-353-37,495 47,-46-40,-313-9,17-7,-106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8:03:51.18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FAF5-8241-46D0-A12C-6BB1B0939094}" type="datetime1">
              <a:rPr lang="en-US" smtClean="0"/>
              <a:t>3/4/2024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holla amigo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A4B69-CBEF-B18C-A152-EF2E7501BE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67B681E-C92A-4F0B-B265-5A821BDEEEF8}" type="datetime1">
              <a:rPr lang="en-US" smtClean="0"/>
              <a:t>3/4/2024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CE4F7-562C-EEC5-E6A7-CFDCD91482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holla amigo</a:t>
            </a:r>
          </a:p>
        </p:txBody>
      </p:sp>
    </p:spTree>
    <p:extLst>
      <p:ext uri="{BB962C8B-B14F-4D97-AF65-F5344CB8AC3E}">
        <p14:creationId xmlns:p14="http://schemas.microsoft.com/office/powerpoint/2010/main" val="159196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ollbil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Abschluss­worte hinzufügen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enutzerdefinierte 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„Zitat hinzufügen”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pl-PL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pl-PL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Harty Marian (GS/OSP2-NA GS/OSP9-NA) | 30.11.2020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2" charset="0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2020.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slide" Target="slide4.xml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" Type="http://schemas.openxmlformats.org/officeDocument/2006/relationships/slide" Target="slide3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0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6.xml"/><Relationship Id="rId21" Type="http://schemas.openxmlformats.org/officeDocument/2006/relationships/customXml" Target="../ink/ink17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0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3.png"/><Relationship Id="rId29" Type="http://schemas.openxmlformats.org/officeDocument/2006/relationships/customXml" Target="../ink/ink2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11" Type="http://schemas.openxmlformats.org/officeDocument/2006/relationships/customXml" Target="../ink/ink12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5.xml"/><Relationship Id="rId40" Type="http://schemas.openxmlformats.org/officeDocument/2006/relationships/image" Target="../media/image35.png"/><Relationship Id="rId45" Type="http://schemas.openxmlformats.org/officeDocument/2006/relationships/image" Target="../media/image9.png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4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customXml" Target="../ink/ink11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0.xml"/><Relationship Id="rId30" Type="http://schemas.openxmlformats.org/officeDocument/2006/relationships/image" Target="../media/image30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8" Type="http://schemas.openxmlformats.org/officeDocument/2006/relationships/image" Target="../media/image19.png"/><Relationship Id="rId3" Type="http://schemas.openxmlformats.org/officeDocument/2006/relationships/customXml" Target="../ink/ink8.xml"/><Relationship Id="rId12" Type="http://schemas.openxmlformats.org/officeDocument/2006/relationships/image" Target="../media/image21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34.png"/><Relationship Id="rId20" Type="http://schemas.openxmlformats.org/officeDocument/2006/relationships/image" Target="../media/image25.png"/><Relationship Id="rId41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29.xml"/><Relationship Id="rId18" Type="http://schemas.openxmlformats.org/officeDocument/2006/relationships/image" Target="../media/image50.png"/><Relationship Id="rId26" Type="http://schemas.openxmlformats.org/officeDocument/2006/relationships/image" Target="../media/image53.png"/><Relationship Id="rId3" Type="http://schemas.openxmlformats.org/officeDocument/2006/relationships/diagramData" Target="../diagrams/data1.xml"/><Relationship Id="rId21" Type="http://schemas.openxmlformats.org/officeDocument/2006/relationships/customXml" Target="../ink/ink33.xml"/><Relationship Id="rId7" Type="http://schemas.microsoft.com/office/2007/relationships/diagramDrawing" Target="../diagrams/drawing1.xml"/><Relationship Id="rId12" Type="http://schemas.openxmlformats.org/officeDocument/2006/relationships/image" Target="../media/image47.png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9.png"/><Relationship Id="rId20" Type="http://schemas.openxmlformats.org/officeDocument/2006/relationships/image" Target="../media/image11.png"/><Relationship Id="rId29" Type="http://schemas.openxmlformats.org/officeDocument/2006/relationships/image" Target="../media/image9.png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6.png"/><Relationship Id="rId24" Type="http://schemas.openxmlformats.org/officeDocument/2006/relationships/image" Target="../media/image52.png"/><Relationship Id="rId5" Type="http://schemas.openxmlformats.org/officeDocument/2006/relationships/diagramQuickStyle" Target="../diagrams/quickStyle1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55.png"/><Relationship Id="rId10" Type="http://schemas.openxmlformats.org/officeDocument/2006/relationships/image" Target="../media/image45.png"/><Relationship Id="rId19" Type="http://schemas.openxmlformats.org/officeDocument/2006/relationships/customXml" Target="../ink/ink3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1.png"/><Relationship Id="rId27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60.png"/><Relationship Id="rId18" Type="http://schemas.openxmlformats.org/officeDocument/2006/relationships/customXml" Target="../ink/ink43.xml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customXml" Target="../ink/ink40.xml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8.xml"/><Relationship Id="rId16" Type="http://schemas.openxmlformats.org/officeDocument/2006/relationships/customXml" Target="../ink/ink42.xml"/><Relationship Id="rId20" Type="http://schemas.openxmlformats.org/officeDocument/2006/relationships/image" Target="../media/image56.jpeg"/><Relationship Id="rId1" Type="http://schemas.openxmlformats.org/officeDocument/2006/relationships/themeOverride" Target="../theme/themeOverride4.xml"/><Relationship Id="rId6" Type="http://schemas.openxmlformats.org/officeDocument/2006/relationships/customXml" Target="../ink/ink37.xm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10" Type="http://schemas.openxmlformats.org/officeDocument/2006/relationships/customXml" Target="../ink/ink39.xml"/><Relationship Id="rId19" Type="http://schemas.openxmlformats.org/officeDocument/2006/relationships/image" Target="../media/image63.png"/><Relationship Id="rId4" Type="http://schemas.openxmlformats.org/officeDocument/2006/relationships/customXml" Target="../ink/ink36.xml"/><Relationship Id="rId9" Type="http://schemas.openxmlformats.org/officeDocument/2006/relationships/image" Target="../media/image58.png"/><Relationship Id="rId1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49.xml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12" Type="http://schemas.openxmlformats.org/officeDocument/2006/relationships/image" Target="../media/image76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8.pn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4.png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10" Type="http://schemas.openxmlformats.org/officeDocument/2006/relationships/image" Target="../media/image11.png"/><Relationship Id="rId4" Type="http://schemas.openxmlformats.org/officeDocument/2006/relationships/image" Target="../media/image73.png"/><Relationship Id="rId9" Type="http://schemas.openxmlformats.org/officeDocument/2006/relationships/customXml" Target="../ink/ink47.xml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6.xml"/><Relationship Id="rId18" Type="http://schemas.openxmlformats.org/officeDocument/2006/relationships/customXml" Target="../ink/ink58.xml"/><Relationship Id="rId26" Type="http://schemas.openxmlformats.org/officeDocument/2006/relationships/customXml" Target="../ink/ink65.xml"/><Relationship Id="rId3" Type="http://schemas.openxmlformats.org/officeDocument/2006/relationships/customXml" Target="../ink/ink51.xml"/><Relationship Id="rId21" Type="http://schemas.openxmlformats.org/officeDocument/2006/relationships/customXml" Target="../ink/ink60.xml"/><Relationship Id="rId7" Type="http://schemas.openxmlformats.org/officeDocument/2006/relationships/customXml" Target="../ink/ink53.xml"/><Relationship Id="rId12" Type="http://schemas.openxmlformats.org/officeDocument/2006/relationships/image" Target="../media/image69.png"/><Relationship Id="rId17" Type="http://schemas.openxmlformats.org/officeDocument/2006/relationships/image" Target="../media/image57.jpeg"/><Relationship Id="rId25" Type="http://schemas.openxmlformats.org/officeDocument/2006/relationships/customXml" Target="../ink/ink64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1.png"/><Relationship Id="rId20" Type="http://schemas.openxmlformats.org/officeDocument/2006/relationships/customXml" Target="../ink/ink59.xml"/><Relationship Id="rId29" Type="http://schemas.openxmlformats.org/officeDocument/2006/relationships/image" Target="../media/image9.pn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6.png"/><Relationship Id="rId11" Type="http://schemas.openxmlformats.org/officeDocument/2006/relationships/customXml" Target="../ink/ink55.xml"/><Relationship Id="rId24" Type="http://schemas.openxmlformats.org/officeDocument/2006/relationships/customXml" Target="../ink/ink63.xml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23" Type="http://schemas.openxmlformats.org/officeDocument/2006/relationships/customXml" Target="../ink/ink62.xml"/><Relationship Id="rId28" Type="http://schemas.openxmlformats.org/officeDocument/2006/relationships/customXml" Target="../ink/ink67.xml"/><Relationship Id="rId10" Type="http://schemas.openxmlformats.org/officeDocument/2006/relationships/image" Target="../media/image68.png"/><Relationship Id="rId19" Type="http://schemas.openxmlformats.org/officeDocument/2006/relationships/image" Target="../media/image11.png"/><Relationship Id="rId4" Type="http://schemas.openxmlformats.org/officeDocument/2006/relationships/image" Target="../media/image65.png"/><Relationship Id="rId9" Type="http://schemas.openxmlformats.org/officeDocument/2006/relationships/customXml" Target="../ink/ink54.xml"/><Relationship Id="rId14" Type="http://schemas.openxmlformats.org/officeDocument/2006/relationships/image" Target="../media/image70.png"/><Relationship Id="rId22" Type="http://schemas.openxmlformats.org/officeDocument/2006/relationships/customXml" Target="../ink/ink61.xml"/><Relationship Id="rId27" Type="http://schemas.openxmlformats.org/officeDocument/2006/relationships/customXml" Target="../ink/ink6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68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0.png"/><Relationship Id="rId5" Type="http://schemas.openxmlformats.org/officeDocument/2006/relationships/customXml" Target="../ink/ink69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Bgsw-(bosch)</a:t>
            </a:r>
            <a:br>
              <a:rPr lang="de-DE" dirty="0"/>
            </a:br>
            <a:r>
              <a:rPr lang="de-DE" sz="4400" dirty="0"/>
              <a:t>AutovisionX hackathon</a:t>
            </a:r>
            <a:br>
              <a:rPr lang="de-DE" sz="4400" dirty="0"/>
            </a:br>
            <a:br>
              <a:rPr lang="de-DE" sz="4400" dirty="0"/>
            </a:br>
            <a:r>
              <a:rPr lang="de-DE" sz="4400" dirty="0"/>
              <a:t>home park assist</a:t>
            </a:r>
            <a:br>
              <a:rPr lang="de-DE" sz="4400" dirty="0"/>
            </a:br>
            <a:r>
              <a:rPr lang="de-DE" sz="4400" dirty="0"/>
              <a:t>team name –(t</a:t>
            </a:r>
            <a:r>
              <a:rPr lang="de-DE" sz="4000" dirty="0"/>
              <a:t>eam</a:t>
            </a:r>
            <a:r>
              <a:rPr lang="de-DE" sz="4400" dirty="0"/>
              <a:t> v</a:t>
            </a:r>
            <a:r>
              <a:rPr lang="de-DE" sz="4000" dirty="0"/>
              <a:t>ision</a:t>
            </a:r>
            <a:r>
              <a:rPr lang="de-DE" sz="4400" dirty="0"/>
              <a:t>X)</a:t>
            </a:r>
            <a:br>
              <a:rPr lang="de-DE" sz="4400" dirty="0"/>
            </a:br>
            <a:r>
              <a:rPr lang="de-DE" sz="3600" dirty="0"/>
              <a:t>vikas saran</a:t>
            </a:r>
            <a:br>
              <a:rPr lang="de-DE" sz="3600" dirty="0"/>
            </a:br>
            <a:r>
              <a:rPr lang="de-DE" sz="3600" dirty="0"/>
              <a:t>bharat choudhary </a:t>
            </a:r>
            <a:br>
              <a:rPr lang="de-DE" sz="4400" dirty="0"/>
            </a:br>
            <a:br>
              <a:rPr lang="de-DE" sz="4400" dirty="0"/>
            </a:br>
            <a:br>
              <a:rPr lang="de-DE" dirty="0"/>
            </a:br>
            <a:endParaRPr lang="de-DE" dirty="0"/>
          </a:p>
        </p:txBody>
      </p:sp>
      <p:pic>
        <p:nvPicPr>
          <p:cNvPr id="4" name="Picture 3" descr="A red letter on a white background&#10;&#10;Description automatically generated">
            <a:extLst>
              <a:ext uri="{FF2B5EF4-FFF2-40B4-BE49-F238E27FC236}">
                <a16:creationId xmlns:a16="http://schemas.microsoft.com/office/drawing/2014/main" id="{20770B12-C0F2-45C5-3AEF-99E5D743C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9" y="5609843"/>
            <a:ext cx="1160996" cy="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9C754-9F7C-49A9-A064-70E7A847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graphicFrame>
        <p:nvGraphicFramePr>
          <p:cNvPr id="3" name="Tabelle 7">
            <a:extLst>
              <a:ext uri="{FF2B5EF4-FFF2-40B4-BE49-F238E27FC236}">
                <a16:creationId xmlns:a16="http://schemas.microsoft.com/office/drawing/2014/main" id="{A7E2D798-7828-46A9-B43E-CCC9168A4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53631"/>
              </p:ext>
            </p:extLst>
          </p:nvPr>
        </p:nvGraphicFramePr>
        <p:xfrm>
          <a:off x="257175" y="1252101"/>
          <a:ext cx="10444163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5883">
                  <a:extLst>
                    <a:ext uri="{9D8B030D-6E8A-4147-A177-3AD203B41FA5}">
                      <a16:colId xmlns:a16="http://schemas.microsoft.com/office/drawing/2014/main" val="132900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5208256"/>
                    </a:ext>
                  </a:extLst>
                </a:gridCol>
              </a:tblGrid>
              <a:tr h="1143170">
                <a:tc>
                  <a:txBody>
                    <a:bodyPr/>
                    <a:lstStyle/>
                    <a:p>
                      <a:pPr marL="0" marR="0" lvl="0" indent="0" algn="l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CNN(conventional neural networks)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Panoptic segmentation (FCN&amp;masked R-CNN)</a:t>
                      </a:r>
                    </a:p>
                    <a:p>
                      <a:pPr algn="just"/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-&gt;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Aims to segment both "stuff" (e.g., roads, sky) and "things" (e.g., objects, people)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Semantic segmentation (classifies each pixel into a category) and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instance segmentation(detects and delineates each individual instance of an object).</a:t>
                      </a:r>
                    </a:p>
                    <a:p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hlinkClick r:id="rId2" action="ppaction://hlinksldjump"/>
                        </a:rPr>
                        <a:t>3</a:t>
                      </a:r>
                      <a:endParaRPr lang="de-DE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580763"/>
                  </a:ext>
                </a:extLst>
              </a:tr>
              <a:tr h="221012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400" b="1" dirty="0"/>
                        <a:t>YOLO (you only look once)</a:t>
                      </a:r>
                    </a:p>
                    <a:p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-&gt;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End-to-end neural network that makes predictions of bounding boxes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Pre-trained YOLO model using OpenCV's DNN module.(YOLO tiny)</a:t>
                      </a:r>
                    </a:p>
                    <a:p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de-DE" sz="14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BOSCH Video analytics(BOSCH security and safety systems)</a:t>
                      </a:r>
                    </a:p>
                    <a:p>
                      <a:endParaRPr lang="de-DE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Centroid tracking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Kalman filters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Optical flow</a:t>
                      </a:r>
                    </a:p>
                    <a:p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 cameras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outline mode(for more contrast with noise)</a:t>
                      </a:r>
                      <a:endParaRPr lang="en-US" sz="14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sldjump"/>
                        </a:rPr>
                        <a:t>4</a:t>
                      </a:r>
                      <a:endParaRPr lang="de-DE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080970"/>
                  </a:ext>
                </a:extLst>
              </a:tr>
              <a:tr h="254622">
                <a:tc>
                  <a:txBody>
                    <a:bodyPr/>
                    <a:lstStyle/>
                    <a:p>
                      <a:endParaRPr lang="de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188553"/>
                  </a:ext>
                </a:extLst>
              </a:tr>
              <a:tr h="254038">
                <a:tc>
                  <a:txBody>
                    <a:bodyPr/>
                    <a:lstStyle/>
                    <a:p>
                      <a:pPr marL="0" marR="0" lvl="0" indent="0" algn="l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211617"/>
                  </a:ext>
                </a:extLst>
              </a:tr>
              <a:tr h="254622">
                <a:tc>
                  <a:txBody>
                    <a:bodyPr/>
                    <a:lstStyle/>
                    <a:p>
                      <a:pPr marL="0" marR="0" lvl="0" indent="0" algn="l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66036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C01E6C-B1DA-4BD2-9351-9F83E75301C8}"/>
              </a:ext>
            </a:extLst>
          </p:cNvPr>
          <p:cNvSpPr/>
          <p:nvPr/>
        </p:nvSpPr>
        <p:spPr>
          <a:xfrm>
            <a:off x="257175" y="278368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latin typeface="+mn-lt"/>
              </a:rPr>
              <a:t>Areas of Interest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6F987EF-C5E0-41FF-8AB6-855250D8DCC3}"/>
              </a:ext>
            </a:extLst>
          </p:cNvPr>
          <p:cNvSpPr txBox="1">
            <a:spLocks/>
          </p:cNvSpPr>
          <p:nvPr/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/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2000" b="1" dirty="0"/>
              <a:t>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BC8208-14F0-DFAE-8842-7217B7CDA948}"/>
                  </a:ext>
                </a:extLst>
              </p14:cNvPr>
              <p14:cNvContentPartPr/>
              <p14:nvPr/>
            </p14:nvContentPartPr>
            <p14:xfrm>
              <a:off x="154103" y="5202657"/>
              <a:ext cx="1322640" cy="58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BC8208-14F0-DFAE-8842-7217B7CDA9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03" y="5140017"/>
                <a:ext cx="144828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A144D8-C236-EA18-C6D6-6175C45ED062}"/>
                  </a:ext>
                </a:extLst>
              </p14:cNvPr>
              <p14:cNvContentPartPr/>
              <p14:nvPr/>
            </p14:nvContentPartPr>
            <p14:xfrm>
              <a:off x="1559903" y="5745177"/>
              <a:ext cx="4669200" cy="13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A144D8-C236-EA18-C6D6-6175C45ED0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7263" y="5682537"/>
                <a:ext cx="47948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F2EEE3-486A-6968-FEFF-8BB560050D37}"/>
                  </a:ext>
                </a:extLst>
              </p14:cNvPr>
              <p14:cNvContentPartPr/>
              <p14:nvPr/>
            </p14:nvContentPartPr>
            <p14:xfrm>
              <a:off x="6306143" y="584885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F2EEE3-486A-6968-FEFF-8BB560050D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3503" y="578621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9F17F8C-0B85-33A9-9ABB-B8DEFF296595}"/>
              </a:ext>
            </a:extLst>
          </p:cNvPr>
          <p:cNvGrpSpPr/>
          <p:nvPr/>
        </p:nvGrpSpPr>
        <p:grpSpPr>
          <a:xfrm>
            <a:off x="1001903" y="5514777"/>
            <a:ext cx="1580040" cy="406800"/>
            <a:chOff x="1001903" y="5514777"/>
            <a:chExt cx="158004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6C99F2-69EE-9D36-1B54-EC9F9B0C480E}"/>
                    </a:ext>
                  </a:extLst>
                </p14:cNvPr>
                <p14:cNvContentPartPr/>
                <p14:nvPr/>
              </p14:nvContentPartPr>
              <p14:xfrm>
                <a:off x="1001903" y="5514777"/>
                <a:ext cx="1580040" cy="23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6C99F2-69EE-9D36-1B54-EC9F9B0C48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263" y="5451777"/>
                  <a:ext cx="1705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AE2B51-A4D9-B6A9-8B41-5395ACAE411C}"/>
                    </a:ext>
                  </a:extLst>
                </p14:cNvPr>
                <p14:cNvContentPartPr/>
                <p14:nvPr/>
              </p14:nvContentPartPr>
              <p14:xfrm>
                <a:off x="1777703" y="5660217"/>
                <a:ext cx="695160" cy="60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AE2B51-A4D9-B6A9-8B41-5395ACAE41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5063" y="5597577"/>
                  <a:ext cx="820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5C967B-964E-10F6-DAA1-65281846A136}"/>
                    </a:ext>
                  </a:extLst>
                </p14:cNvPr>
                <p14:cNvContentPartPr/>
                <p14:nvPr/>
              </p14:nvContentPartPr>
              <p14:xfrm>
                <a:off x="1327703" y="5921217"/>
                <a:ext cx="4021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5C967B-964E-10F6-DAA1-65281846A1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4703" y="5858577"/>
                  <a:ext cx="527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D0E65E-3A97-F344-39F5-092C808BC2D3}"/>
                    </a:ext>
                  </a:extLst>
                </p14:cNvPr>
                <p14:cNvContentPartPr/>
                <p14:nvPr/>
              </p14:nvContentPartPr>
              <p14:xfrm>
                <a:off x="1472783" y="577613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D0E65E-3A97-F344-39F5-092C808BC2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9783" y="57134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885E070-85C0-3B89-4333-34620983A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36" y="1035248"/>
            <a:ext cx="3276333" cy="1929720"/>
          </a:xfrm>
          <a:prstGeom prst="rect">
            <a:avLst/>
          </a:prstGeom>
        </p:spPr>
      </p:pic>
      <p:pic>
        <p:nvPicPr>
          <p:cNvPr id="20" name="Picture 19" descr="A person wearing a mask and walking in a hallway&#10;&#10;Description automatically generated">
            <a:extLst>
              <a:ext uri="{FF2B5EF4-FFF2-40B4-BE49-F238E27FC236}">
                <a16:creationId xmlns:a16="http://schemas.microsoft.com/office/drawing/2014/main" id="{DCF74935-BB9B-7A1E-17DC-81EE925907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10" y="3370329"/>
            <a:ext cx="2387583" cy="2152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9A683-D9D3-5E0C-7F55-E51FD310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5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3600" dirty="0"/>
              <a:t>About tech-stacks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5055" y="5599611"/>
            <a:ext cx="288290" cy="410210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39219"/>
              </p:ext>
            </p:extLst>
          </p:nvPr>
        </p:nvGraphicFramePr>
        <p:xfrm>
          <a:off x="916720" y="1425600"/>
          <a:ext cx="9050240" cy="3192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987">
                  <a:extLst>
                    <a:ext uri="{9D8B030D-6E8A-4147-A177-3AD203B41FA5}">
                      <a16:colId xmlns:a16="http://schemas.microsoft.com/office/drawing/2014/main" val="2707922842"/>
                    </a:ext>
                  </a:extLst>
                </a:gridCol>
                <a:gridCol w="3284871">
                  <a:extLst>
                    <a:ext uri="{9D8B030D-6E8A-4147-A177-3AD203B41FA5}">
                      <a16:colId xmlns:a16="http://schemas.microsoft.com/office/drawing/2014/main" val="1334501922"/>
                    </a:ext>
                  </a:extLst>
                </a:gridCol>
                <a:gridCol w="2962382">
                  <a:extLst>
                    <a:ext uri="{9D8B030D-6E8A-4147-A177-3AD203B41FA5}">
                      <a16:colId xmlns:a16="http://schemas.microsoft.com/office/drawing/2014/main" val="33706687"/>
                    </a:ext>
                  </a:extLst>
                </a:gridCol>
              </a:tblGrid>
              <a:tr h="5860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OpenCV modules(methods)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Management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Neural Networks (DNN)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631127"/>
                  </a:ext>
                </a:extLst>
              </a:tr>
              <a:tr h="685879">
                <a:tc>
                  <a:txBody>
                    <a:bodyPr/>
                    <a:lstStyle/>
                    <a:p>
                      <a:r>
                        <a:rPr lang="en-IN" sz="1400" dirty="0"/>
                        <a:t>               Video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Custom Allocation and Deallocation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Model Loading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12795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Image Manipulation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Memory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Model Configuration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744849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Background Subtraction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Total Memory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Input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704468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Contour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ptr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IN" sz="1400" dirty="0"/>
                        <a:t> Pointer Manipulation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Forward Pass/Post-processing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27898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Drawing on Frames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Debugging and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Object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5615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6D3F6C-7FE8-3943-6044-8A76CE0572CB}"/>
                  </a:ext>
                </a:extLst>
              </p14:cNvPr>
              <p14:cNvContentPartPr/>
              <p14:nvPr/>
            </p14:nvContentPartPr>
            <p14:xfrm>
              <a:off x="587543" y="5740137"/>
              <a:ext cx="89676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6D3F6C-7FE8-3943-6044-8A76CE0572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03" y="5632137"/>
                <a:ext cx="10044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683E55-823D-2433-683E-CE64B3E81E37}"/>
                  </a:ext>
                </a:extLst>
              </p14:cNvPr>
              <p14:cNvContentPartPr/>
              <p14:nvPr/>
            </p14:nvContentPartPr>
            <p14:xfrm>
              <a:off x="1400423" y="562421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683E55-823D-2433-683E-CE64B3E81E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6423" y="551621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20B318-D837-B0B0-FBCA-E87B33C6E892}"/>
                  </a:ext>
                </a:extLst>
              </p14:cNvPr>
              <p14:cNvContentPartPr/>
              <p14:nvPr/>
            </p14:nvContentPartPr>
            <p14:xfrm>
              <a:off x="1213583" y="5681817"/>
              <a:ext cx="890640" cy="5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20B318-D837-B0B0-FBCA-E87B33C6E8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583" y="5574177"/>
                <a:ext cx="9982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1FA436-7A50-1E40-E36B-2874BD0A2C85}"/>
                  </a:ext>
                </a:extLst>
              </p14:cNvPr>
              <p14:cNvContentPartPr/>
              <p14:nvPr/>
            </p14:nvContentPartPr>
            <p14:xfrm>
              <a:off x="1618223" y="5624217"/>
              <a:ext cx="522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1FA436-7A50-1E40-E36B-2874BD0A2C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4223" y="5516217"/>
                <a:ext cx="15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A60D63-5883-386D-CEBA-DCC4A3CA6F8A}"/>
                  </a:ext>
                </a:extLst>
              </p14:cNvPr>
              <p14:cNvContentPartPr/>
              <p14:nvPr/>
            </p14:nvContentPartPr>
            <p14:xfrm>
              <a:off x="2595263" y="3009897"/>
              <a:ext cx="888840" cy="71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A60D63-5883-386D-CEBA-DCC4A3CA6F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1263" y="2902257"/>
                <a:ext cx="99648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A93FAB-BD63-9CBC-C966-2AB9BB9936FD}"/>
                  </a:ext>
                </a:extLst>
              </p14:cNvPr>
              <p14:cNvContentPartPr/>
              <p14:nvPr/>
            </p14:nvContentPartPr>
            <p14:xfrm>
              <a:off x="1695263" y="2630817"/>
              <a:ext cx="1462320" cy="347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A93FAB-BD63-9CBC-C966-2AB9BB9936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1263" y="2522817"/>
                <a:ext cx="15699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0320F2-8F68-9835-E82B-01D4B7BFFF53}"/>
                  </a:ext>
                </a:extLst>
              </p14:cNvPr>
              <p14:cNvContentPartPr/>
              <p14:nvPr/>
            </p14:nvContentPartPr>
            <p14:xfrm>
              <a:off x="2209703" y="2518137"/>
              <a:ext cx="48240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0320F2-8F68-9835-E82B-01D4B7BFFF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6063" y="2410137"/>
                <a:ext cx="590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501AFB-31A2-A83B-08E4-446C771F95D1}"/>
                  </a:ext>
                </a:extLst>
              </p14:cNvPr>
              <p14:cNvContentPartPr/>
              <p14:nvPr/>
            </p14:nvContentPartPr>
            <p14:xfrm>
              <a:off x="2595263" y="1817823"/>
              <a:ext cx="1340280" cy="1108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501AFB-31A2-A83B-08E4-446C771F95D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41263" y="1709788"/>
                <a:ext cx="1447920" cy="1324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05CDCA-914A-008C-4C1A-A024846687C6}"/>
                  </a:ext>
                </a:extLst>
              </p14:cNvPr>
              <p14:cNvContentPartPr/>
              <p14:nvPr/>
            </p14:nvContentPartPr>
            <p14:xfrm>
              <a:off x="2359823" y="282177"/>
              <a:ext cx="843840" cy="1234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05CDCA-914A-008C-4C1A-A024846687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06183" y="174537"/>
                <a:ext cx="95148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859E95-3731-594A-2FB6-8346BCBB40B7}"/>
                  </a:ext>
                </a:extLst>
              </p14:cNvPr>
              <p14:cNvContentPartPr/>
              <p14:nvPr/>
            </p14:nvContentPartPr>
            <p14:xfrm>
              <a:off x="1019543" y="191457"/>
              <a:ext cx="1541880" cy="3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859E95-3731-594A-2FB6-8346BCBB40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5903" y="83457"/>
                <a:ext cx="16495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052A9B-494A-2874-4055-B86867E5D5C1}"/>
                  </a:ext>
                </a:extLst>
              </p14:cNvPr>
              <p14:cNvContentPartPr/>
              <p14:nvPr/>
            </p14:nvContentPartPr>
            <p14:xfrm>
              <a:off x="1182623" y="108543"/>
              <a:ext cx="1402920" cy="57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052A9B-494A-2874-4055-B86867E5D5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28623" y="543"/>
                <a:ext cx="15105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805D1D-47A2-4D68-6FE0-8AC06578234A}"/>
                  </a:ext>
                </a:extLst>
              </p14:cNvPr>
              <p14:cNvContentPartPr/>
              <p14:nvPr/>
            </p14:nvContentPartPr>
            <p14:xfrm>
              <a:off x="4025903" y="5986869"/>
              <a:ext cx="1409760" cy="308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805D1D-47A2-4D68-6FE0-8AC06578234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71903" y="5878869"/>
                <a:ext cx="15174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BED350-7ADD-668F-5D9D-7EEE2B74C2CD}"/>
                  </a:ext>
                </a:extLst>
              </p14:cNvPr>
              <p14:cNvContentPartPr/>
              <p14:nvPr/>
            </p14:nvContentPartPr>
            <p14:xfrm>
              <a:off x="707423" y="5670789"/>
              <a:ext cx="1796400" cy="98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BED350-7ADD-668F-5D9D-7EEE2B74C2C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3783" y="5563149"/>
                <a:ext cx="19040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AA2EF4-5A83-52D7-A050-1211E3F66581}"/>
                  </a:ext>
                </a:extLst>
              </p14:cNvPr>
              <p14:cNvContentPartPr/>
              <p14:nvPr/>
            </p14:nvContentPartPr>
            <p14:xfrm>
              <a:off x="-194017" y="5594469"/>
              <a:ext cx="549720" cy="70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AA2EF4-5A83-52D7-A050-1211E3F6658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247657" y="5486829"/>
                <a:ext cx="6573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B3F74C8-D0A4-1698-C79D-6FF087290993}"/>
                  </a:ext>
                </a:extLst>
              </p14:cNvPr>
              <p14:cNvContentPartPr/>
              <p14:nvPr/>
            </p14:nvContentPartPr>
            <p14:xfrm>
              <a:off x="210263" y="5667549"/>
              <a:ext cx="151920" cy="144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B3F74C8-D0A4-1698-C79D-6FF08729099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6263" y="5559549"/>
                <a:ext cx="2595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D978C9-8EA8-3723-2A68-83F1146D570E}"/>
                  </a:ext>
                </a:extLst>
              </p14:cNvPr>
              <p14:cNvContentPartPr/>
              <p14:nvPr/>
            </p14:nvContentPartPr>
            <p14:xfrm>
              <a:off x="543983" y="5651349"/>
              <a:ext cx="5905440" cy="22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D978C9-8EA8-3723-2A68-83F1146D570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1343" y="5588709"/>
                <a:ext cx="60310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E82B1D-54C6-289A-37FA-F109E028F6FF}"/>
                  </a:ext>
                </a:extLst>
              </p14:cNvPr>
              <p14:cNvContentPartPr/>
              <p14:nvPr/>
            </p14:nvContentPartPr>
            <p14:xfrm>
              <a:off x="6157266" y="5795837"/>
              <a:ext cx="6624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E82B1D-54C6-289A-37FA-F109E028F6F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94266" y="5732837"/>
                <a:ext cx="1918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B97B31-F11A-0A3A-C9AA-EC86CB2E50F3}"/>
                  </a:ext>
                </a:extLst>
              </p14:cNvPr>
              <p14:cNvContentPartPr/>
              <p14:nvPr/>
            </p14:nvContentPartPr>
            <p14:xfrm>
              <a:off x="1378626" y="5671997"/>
              <a:ext cx="11160" cy="6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B97B31-F11A-0A3A-C9AA-EC86CB2E50F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15986" y="5609357"/>
                <a:ext cx="1368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F5D1FDB-A9EA-7094-A2C4-3D6F1536A4E6}"/>
              </a:ext>
            </a:extLst>
          </p:cNvPr>
          <p:cNvGrpSpPr/>
          <p:nvPr/>
        </p:nvGrpSpPr>
        <p:grpSpPr>
          <a:xfrm>
            <a:off x="838626" y="5314877"/>
            <a:ext cx="84960" cy="393120"/>
            <a:chOff x="838626" y="5314877"/>
            <a:chExt cx="8496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501751-5D2E-705E-E86B-E09B700BE3F2}"/>
                    </a:ext>
                  </a:extLst>
                </p14:cNvPr>
                <p14:cNvContentPartPr/>
                <p14:nvPr/>
              </p14:nvContentPartPr>
              <p14:xfrm>
                <a:off x="862746" y="5565437"/>
                <a:ext cx="23400" cy="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501751-5D2E-705E-E86B-E09B700BE3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9746" y="5502437"/>
                  <a:ext cx="149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6C1684-9DB0-516E-4E80-0B923ECE1B57}"/>
                    </a:ext>
                  </a:extLst>
                </p14:cNvPr>
                <p14:cNvContentPartPr/>
                <p14:nvPr/>
              </p14:nvContentPartPr>
              <p14:xfrm>
                <a:off x="891186" y="5498117"/>
                <a:ext cx="15840" cy="20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6C1684-9DB0-516E-4E80-0B923ECE1B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8546" y="5435117"/>
                  <a:ext cx="141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240D7A-61CD-65BF-9842-52929A67D9F2}"/>
                    </a:ext>
                  </a:extLst>
                </p14:cNvPr>
                <p14:cNvContentPartPr/>
                <p14:nvPr/>
              </p14:nvContentPartPr>
              <p14:xfrm>
                <a:off x="838626" y="5314877"/>
                <a:ext cx="84960" cy="24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240D7A-61CD-65BF-9842-52929A67D9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626" y="5252237"/>
                  <a:ext cx="210600" cy="366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6FACFC-3656-A6D5-498E-301E66E9AE1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64DF1FF-A280-D9BD-4B00-6E037A2D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/>
          <a:p>
            <a:r>
              <a:rPr lang="en-US" sz="2000" b="1" dirty="0"/>
              <a:t>Division of the  projects into 3 majorities and solving problem efficiently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649496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98F5C47-8EC0-4735-946D-D0BB9C4C6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711010"/>
              </p:ext>
            </p:extLst>
          </p:nvPr>
        </p:nvGraphicFramePr>
        <p:xfrm>
          <a:off x="266700" y="965200"/>
          <a:ext cx="10771414" cy="4120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Evolution of the Project(solution)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561270"/>
            <a:ext cx="288290" cy="410210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F6866-40E2-40F3-855A-34E1B962452C}"/>
              </a:ext>
            </a:extLst>
          </p:cNvPr>
          <p:cNvSpPr txBox="1"/>
          <p:nvPr/>
        </p:nvSpPr>
        <p:spPr>
          <a:xfrm>
            <a:off x="573314" y="4184409"/>
            <a:ext cx="1247888" cy="2777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kern="0" dirty="0">
                <a:solidFill>
                  <a:srgbClr val="000000"/>
                </a:solidFill>
              </a:rPr>
              <a:t>Raw video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2C829-88B1-4D74-B84D-400330355F1E}"/>
              </a:ext>
            </a:extLst>
          </p:cNvPr>
          <p:cNvSpPr txBox="1"/>
          <p:nvPr/>
        </p:nvSpPr>
        <p:spPr>
          <a:xfrm>
            <a:off x="2886647" y="4184306"/>
            <a:ext cx="1354455" cy="2068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kern="0" dirty="0">
                <a:solidFill>
                  <a:srgbClr val="000000"/>
                </a:solidFill>
              </a:rPr>
              <a:t>Frame differencing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C5860-3E73-4EA2-B8C9-ABDBA48B5C90}"/>
              </a:ext>
            </a:extLst>
          </p:cNvPr>
          <p:cNvSpPr txBox="1"/>
          <p:nvPr/>
        </p:nvSpPr>
        <p:spPr>
          <a:xfrm>
            <a:off x="5061987" y="4157213"/>
            <a:ext cx="1655137" cy="4135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kern="0" dirty="0">
                <a:solidFill>
                  <a:srgbClr val="000000"/>
                </a:solidFill>
              </a:rPr>
              <a:t>Ba</a:t>
            </a:r>
            <a:r>
              <a:rPr kumimoji="0" lang="en-US" sz="12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ckground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subtraction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58FAB-F6BF-4993-86D5-5F9F68940370}"/>
              </a:ext>
            </a:extLst>
          </p:cNvPr>
          <p:cNvSpPr txBox="1"/>
          <p:nvPr/>
        </p:nvSpPr>
        <p:spPr>
          <a:xfrm>
            <a:off x="7458502" y="4121476"/>
            <a:ext cx="1417566" cy="9386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  <a:r>
              <a:rPr lang="en-US" sz="1200" i="1" kern="0" dirty="0" err="1">
                <a:solidFill>
                  <a:srgbClr val="000000"/>
                </a:solidFill>
              </a:rPr>
              <a:t>itWise</a:t>
            </a:r>
            <a:r>
              <a:rPr lang="en-US" sz="1200" i="1" kern="0" dirty="0">
                <a:solidFill>
                  <a:srgbClr val="000000"/>
                </a:solidFill>
              </a:rPr>
              <a:t> AND of frame differencing and background subtraction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1CB7F-9E9B-48F4-B382-8551BD2F2235}"/>
              </a:ext>
            </a:extLst>
          </p:cNvPr>
          <p:cNvSpPr txBox="1"/>
          <p:nvPr/>
        </p:nvSpPr>
        <p:spPr>
          <a:xfrm>
            <a:off x="9636738" y="4245098"/>
            <a:ext cx="1050596" cy="5623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 detection with DNN module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/>
          <a:p>
            <a:r>
              <a:rPr lang="de-DE" sz="2000" b="1" dirty="0"/>
              <a:t>OpenCV libraries used for the object detection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00773" y="1597773"/>
            <a:ext cx="492231" cy="403907"/>
            <a:chOff x="1018541" y="1317264"/>
            <a:chExt cx="2147331" cy="866779"/>
          </a:xfrm>
        </p:grpSpPr>
        <p:sp>
          <p:nvSpPr>
            <p:cNvPr id="22" name="Rechteck 21"/>
            <p:cNvSpPr/>
            <p:nvPr/>
          </p:nvSpPr>
          <p:spPr>
            <a:xfrm>
              <a:off x="1090574" y="1317264"/>
              <a:ext cx="2003264" cy="81295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8541" y="1348791"/>
              <a:ext cx="2147331" cy="835252"/>
            </a:xfrm>
            <a:prstGeom prst="rect">
              <a:avLst/>
            </a:prstGeom>
          </p:spPr>
        </p:pic>
      </p:grpSp>
      <p:pic>
        <p:nvPicPr>
          <p:cNvPr id="27" name="Grafik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3660" y="1674486"/>
            <a:ext cx="371625" cy="295655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4982962" y="1627606"/>
            <a:ext cx="473022" cy="36020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6351" y="1513617"/>
            <a:ext cx="473022" cy="586910"/>
          </a:xfrm>
          <a:prstGeom prst="rect">
            <a:avLst/>
          </a:prstGeom>
        </p:spPr>
      </p:pic>
      <p:sp>
        <p:nvSpPr>
          <p:cNvPr id="36" name="Rechteck 35"/>
          <p:cNvSpPr/>
          <p:nvPr/>
        </p:nvSpPr>
        <p:spPr>
          <a:xfrm>
            <a:off x="2729641" y="1598564"/>
            <a:ext cx="492232" cy="38924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3143" y="1632572"/>
            <a:ext cx="454940" cy="392787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4287" y="1701087"/>
            <a:ext cx="269996" cy="242452"/>
          </a:xfrm>
          <a:prstGeom prst="rect">
            <a:avLst/>
          </a:prstGeom>
        </p:spPr>
      </p:pic>
      <p:sp>
        <p:nvSpPr>
          <p:cNvPr id="41" name="Rechteck 40"/>
          <p:cNvSpPr/>
          <p:nvPr/>
        </p:nvSpPr>
        <p:spPr>
          <a:xfrm>
            <a:off x="7103028" y="1576240"/>
            <a:ext cx="1255070" cy="42387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9301066" y="1611484"/>
            <a:ext cx="704076" cy="40745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400773" y="4208725"/>
            <a:ext cx="288290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1.</a:t>
            </a:r>
          </a:p>
        </p:txBody>
      </p:sp>
      <p:sp>
        <p:nvSpPr>
          <p:cNvPr id="47" name="Rechteck 46"/>
          <p:cNvSpPr/>
          <p:nvPr/>
        </p:nvSpPr>
        <p:spPr>
          <a:xfrm>
            <a:off x="9261008" y="4231349"/>
            <a:ext cx="339605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00" kern="0" dirty="0">
                <a:solidFill>
                  <a:schemeClr val="accent1"/>
                </a:solidFill>
                <a:latin typeface="Bosch Office Sans"/>
              </a:rPr>
              <a:t>5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</p:txBody>
      </p:sp>
      <p:sp>
        <p:nvSpPr>
          <p:cNvPr id="48" name="Rechteck 47"/>
          <p:cNvSpPr/>
          <p:nvPr/>
        </p:nvSpPr>
        <p:spPr>
          <a:xfrm>
            <a:off x="2591535" y="4208725"/>
            <a:ext cx="288290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2.</a:t>
            </a:r>
          </a:p>
        </p:txBody>
      </p:sp>
      <p:sp>
        <p:nvSpPr>
          <p:cNvPr id="49" name="Rechteck 48"/>
          <p:cNvSpPr/>
          <p:nvPr/>
        </p:nvSpPr>
        <p:spPr>
          <a:xfrm>
            <a:off x="4830933" y="4240446"/>
            <a:ext cx="288290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00" kern="0" dirty="0">
                <a:solidFill>
                  <a:schemeClr val="accent1"/>
                </a:solidFill>
                <a:latin typeface="Bosch Office Sans"/>
              </a:rPr>
              <a:t>3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</p:txBody>
      </p:sp>
      <p:sp>
        <p:nvSpPr>
          <p:cNvPr id="50" name="Rechteck 49"/>
          <p:cNvSpPr/>
          <p:nvPr/>
        </p:nvSpPr>
        <p:spPr>
          <a:xfrm>
            <a:off x="7116971" y="4231349"/>
            <a:ext cx="288290" cy="23698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00" kern="0" noProof="0" dirty="0">
                <a:solidFill>
                  <a:schemeClr val="accent1"/>
                </a:solidFill>
                <a:latin typeface="Bosch Office Sans"/>
              </a:rPr>
              <a:t>4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21C7F3-A977-5F9B-AB6A-98A08CD94071}"/>
                  </a:ext>
                </a:extLst>
              </p14:cNvPr>
              <p14:cNvContentPartPr/>
              <p14:nvPr/>
            </p14:nvContentPartPr>
            <p14:xfrm>
              <a:off x="587543" y="5687937"/>
              <a:ext cx="1883520" cy="87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21C7F3-A977-5F9B-AB6A-98A08CD940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03" y="5624937"/>
                <a:ext cx="2009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A13A20-A186-904B-9EA8-531E74036F35}"/>
                  </a:ext>
                </a:extLst>
              </p14:cNvPr>
              <p14:cNvContentPartPr/>
              <p14:nvPr/>
            </p14:nvContentPartPr>
            <p14:xfrm>
              <a:off x="689063" y="5747337"/>
              <a:ext cx="1783800" cy="17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A13A20-A186-904B-9EA8-531E74036F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423" y="5684337"/>
                <a:ext cx="19094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B9CDAB-C44B-C697-230F-2C7C83D23AF3}"/>
                  </a:ext>
                </a:extLst>
              </p14:cNvPr>
              <p14:cNvContentPartPr/>
              <p14:nvPr/>
            </p14:nvContentPartPr>
            <p14:xfrm>
              <a:off x="2532263" y="5820057"/>
              <a:ext cx="1272960" cy="10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B9CDAB-C44B-C697-230F-2C7C83D23A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9623" y="5757057"/>
                <a:ext cx="139860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EBC1662-21D7-B2CC-5B1F-BC6CD207E543}"/>
              </a:ext>
            </a:extLst>
          </p:cNvPr>
          <p:cNvGrpSpPr/>
          <p:nvPr/>
        </p:nvGrpSpPr>
        <p:grpSpPr>
          <a:xfrm>
            <a:off x="3438383" y="5657337"/>
            <a:ext cx="2845440" cy="206640"/>
            <a:chOff x="3438383" y="5657337"/>
            <a:chExt cx="28454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96D81B-F40B-3DD4-1744-7D7EE89CC1B8}"/>
                    </a:ext>
                  </a:extLst>
                </p14:cNvPr>
                <p14:cNvContentPartPr/>
                <p14:nvPr/>
              </p14:nvContentPartPr>
              <p14:xfrm>
                <a:off x="3577343" y="586361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96D81B-F40B-3DD4-1744-7D7EE89CC1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14703" y="5800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96A9BB-F45C-DA09-60D1-E6C139900EFA}"/>
                    </a:ext>
                  </a:extLst>
                </p14:cNvPr>
                <p14:cNvContentPartPr/>
                <p14:nvPr/>
              </p14:nvContentPartPr>
              <p14:xfrm>
                <a:off x="3475823" y="5657337"/>
                <a:ext cx="609480" cy="6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96A9BB-F45C-DA09-60D1-E6C139900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3183" y="5594337"/>
                  <a:ext cx="735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2135DB-5FB6-E60C-AB53-49FDAD907431}"/>
                    </a:ext>
                  </a:extLst>
                </p14:cNvPr>
                <p14:cNvContentPartPr/>
                <p14:nvPr/>
              </p14:nvContentPartPr>
              <p14:xfrm>
                <a:off x="3438383" y="5834457"/>
                <a:ext cx="41508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2135DB-5FB6-E60C-AB53-49FDAD9074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75743" y="5771457"/>
                  <a:ext cx="540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640D3A-86D9-5485-0E86-A55BDEF101D6}"/>
                    </a:ext>
                  </a:extLst>
                </p14:cNvPr>
                <p14:cNvContentPartPr/>
                <p14:nvPr/>
              </p14:nvContentPartPr>
              <p14:xfrm>
                <a:off x="3954623" y="5757057"/>
                <a:ext cx="2329200" cy="7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640D3A-86D9-5485-0E86-A55BDEF101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91983" y="5694057"/>
                  <a:ext cx="2454840" cy="20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7BCAACC-1F32-9FDA-7CA2-C12B61A1E5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00407" y="1668895"/>
            <a:ext cx="371888" cy="2926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CBB29B0-D883-6456-9056-79E04B8F87B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08268" y="1590816"/>
            <a:ext cx="377753" cy="469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6D6CB4-683C-691B-AFC0-8E9D3BFE5E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1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Image refinement and layout generation</a:t>
            </a:r>
            <a:endParaRPr lang="de-DE" sz="2000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Methodologies for outline generation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6" name="Rechteck 5"/>
          <p:cNvSpPr/>
          <p:nvPr/>
        </p:nvSpPr>
        <p:spPr>
          <a:xfrm>
            <a:off x="328053" y="1306983"/>
            <a:ext cx="288290" cy="25859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7682" y="1242500"/>
            <a:ext cx="2891072" cy="26202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latin typeface="+mn-lt"/>
              </a:rPr>
              <a:t>Subtracting the pixel values of two consecutive frames in a video sequence, resulting in a difference image highlighting areas of motion or change. Thresholding is applied to the difference image to create a binary mask, which is then segmented to identify regions of interest.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54887" y="3745610"/>
            <a:ext cx="288290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48788" y="3641695"/>
            <a:ext cx="2917712" cy="2268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comparing each pixel in a video frame to a background model, identifying pixels with significant differences as foreground objects. A threshold is applied to create a binary mask highlighting foreground regions.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6461DF-8234-74D8-D160-94D77EAC4FB6}"/>
                  </a:ext>
                </a:extLst>
              </p14:cNvPr>
              <p14:cNvContentPartPr/>
              <p14:nvPr/>
            </p14:nvContentPartPr>
            <p14:xfrm>
              <a:off x="616343" y="5718537"/>
              <a:ext cx="631080" cy="74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6461DF-8234-74D8-D160-94D77EAC4F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703" y="5655537"/>
                <a:ext cx="7567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78563E3-A58E-0DFC-D9B4-04C31C04C6C1}"/>
                  </a:ext>
                </a:extLst>
              </p14:cNvPr>
              <p14:cNvContentPartPr/>
              <p14:nvPr/>
            </p14:nvContentPartPr>
            <p14:xfrm>
              <a:off x="1356863" y="5804577"/>
              <a:ext cx="2044440" cy="11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78563E3-A58E-0DFC-D9B4-04C31C04C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3863" y="5741577"/>
                <a:ext cx="217008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FB35466-304D-C2F7-3329-8C649335CE1E}"/>
              </a:ext>
            </a:extLst>
          </p:cNvPr>
          <p:cNvGrpSpPr/>
          <p:nvPr/>
        </p:nvGrpSpPr>
        <p:grpSpPr>
          <a:xfrm>
            <a:off x="558743" y="5660217"/>
            <a:ext cx="5744880" cy="207000"/>
            <a:chOff x="558743" y="5660217"/>
            <a:chExt cx="574488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DCB5C2-DF4B-E58C-4F97-82F8542106E6}"/>
                    </a:ext>
                  </a:extLst>
                </p14:cNvPr>
                <p14:cNvContentPartPr/>
                <p14:nvPr/>
              </p14:nvContentPartPr>
              <p14:xfrm>
                <a:off x="558743" y="5860377"/>
                <a:ext cx="34560" cy="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DCB5C2-DF4B-E58C-4F97-82F8542106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5743" y="5797377"/>
                  <a:ext cx="16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538996-93B6-72C7-9192-245196443163}"/>
                    </a:ext>
                  </a:extLst>
                </p14:cNvPr>
                <p14:cNvContentPartPr/>
                <p14:nvPr/>
              </p14:nvContentPartPr>
              <p14:xfrm>
                <a:off x="686183" y="5674977"/>
                <a:ext cx="801360" cy="80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538996-93B6-72C7-9192-2451964431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543" y="5611977"/>
                  <a:ext cx="927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1B532B-CD95-A35D-528D-CEDBB741E485}"/>
                    </a:ext>
                  </a:extLst>
                </p14:cNvPr>
                <p14:cNvContentPartPr/>
                <p14:nvPr/>
              </p14:nvContentPartPr>
              <p14:xfrm>
                <a:off x="1054823" y="5660217"/>
                <a:ext cx="26640" cy="8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1B532B-CD95-A35D-528D-CEDBB741E4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1823" y="5597577"/>
                  <a:ext cx="152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6B3D7A-9C7D-CFD5-C4B2-FC68AC3E8039}"/>
                    </a:ext>
                  </a:extLst>
                </p14:cNvPr>
                <p14:cNvContentPartPr/>
                <p14:nvPr/>
              </p14:nvContentPartPr>
              <p14:xfrm>
                <a:off x="1559903" y="5689377"/>
                <a:ext cx="90324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6B3D7A-9C7D-CFD5-C4B2-FC68AC3E80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7263" y="5626377"/>
                  <a:ext cx="1028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7D21C7-92F9-0A13-3030-A569B2D89230}"/>
                    </a:ext>
                  </a:extLst>
                </p14:cNvPr>
                <p14:cNvContentPartPr/>
                <p14:nvPr/>
              </p14:nvContentPartPr>
              <p14:xfrm>
                <a:off x="2532263" y="5660217"/>
                <a:ext cx="2404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7D21C7-92F9-0A13-3030-A569B2D892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9623" y="5597577"/>
                  <a:ext cx="366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7352B7-1CB2-EE10-D724-ADC39F632DFC}"/>
                    </a:ext>
                  </a:extLst>
                </p14:cNvPr>
                <p14:cNvContentPartPr/>
                <p14:nvPr/>
              </p14:nvContentPartPr>
              <p14:xfrm>
                <a:off x="3185663" y="5747337"/>
                <a:ext cx="3117960" cy="9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7352B7-1CB2-EE10-D724-ADC39F632D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3023" y="5684337"/>
                  <a:ext cx="3243600" cy="22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Picture 3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AB323F-9561-C5E9-C2A5-25151ACF33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39" y="1036800"/>
            <a:ext cx="6790150" cy="459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18A7D-6CC6-F5A0-3381-F8570A1DE6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62" y="5631361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2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Object detection using DNN module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/>
          <p:cNvSpPr txBox="1"/>
          <p:nvPr/>
        </p:nvSpPr>
        <p:spPr>
          <a:xfrm>
            <a:off x="939800" y="5051812"/>
            <a:ext cx="9004300" cy="576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/>
          <a:p>
            <a:r>
              <a:rPr lang="de-DE" sz="2000" b="1" dirty="0"/>
              <a:t>YOLO tiny v3 () vs semantic segmentation vs yolo embeded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175" y="1191755"/>
            <a:ext cx="10450800" cy="4274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endParaRPr lang="en-US" sz="1200" kern="0" dirty="0">
              <a:solidFill>
                <a:srgbClr val="000000"/>
              </a:solidFill>
            </a:endParaRP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200" b="1" dirty="0"/>
              <a:t>semantic segmentation ()</a:t>
            </a:r>
            <a:endParaRPr lang="en-US" sz="1200" kern="0" dirty="0">
              <a:solidFill>
                <a:srgbClr val="000000"/>
              </a:solidFill>
              <a:latin typeface="Söhne"/>
            </a:endParaRPr>
          </a:p>
          <a:p>
            <a:pPr marL="1404861" lvl="3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  <a:latin typeface="Söhne"/>
              </a:rPr>
              <a:t>P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artition an image into meaningful regions and assign a class label to each pixel, effectively segmenting the image into different object categories.</a:t>
            </a:r>
          </a:p>
          <a:p>
            <a:pPr marL="1404861" lvl="3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Semantic segmentation models often employ deeper and more complex neural network architectures, such as U-Net, FCN (Fully Convolutional Network), or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DeepLab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, which may require higher computational resources for inference. </a:t>
            </a:r>
            <a:r>
              <a:rPr lang="en-US" sz="1200" kern="0" dirty="0">
                <a:solidFill>
                  <a:srgbClr val="000000"/>
                </a:solidFill>
                <a:latin typeface="Söhne"/>
              </a:rPr>
              <a:t>	</a:t>
            </a:r>
          </a:p>
          <a:p>
            <a:pPr marL="1404861" lvl="3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200" kern="0" dirty="0">
              <a:solidFill>
                <a:srgbClr val="000000"/>
              </a:solidFill>
            </a:endParaRPr>
          </a:p>
          <a:p>
            <a:pPr marL="582587" lvl="1" indent="-1714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200" b="1" dirty="0"/>
              <a:t>YOLO tiny v4 (80 classes)</a:t>
            </a:r>
            <a:r>
              <a:rPr lang="en-US" sz="1200" b="1" kern="0" dirty="0">
                <a:solidFill>
                  <a:srgbClr val="000000"/>
                </a:solidFill>
              </a:rPr>
              <a:t> light-weight</a:t>
            </a:r>
            <a:r>
              <a:rPr lang="en-US" sz="1200" kern="0" dirty="0">
                <a:solidFill>
                  <a:srgbClr val="000000"/>
                </a:solidFill>
              </a:rPr>
              <a:t>: </a:t>
            </a:r>
          </a:p>
          <a:p>
            <a:pPr marL="1519161" lvl="3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 kern="0" dirty="0">
                <a:solidFill>
                  <a:srgbClr val="000000"/>
                </a:solidFill>
              </a:rPr>
              <a:t>Realtime Application</a:t>
            </a:r>
            <a:r>
              <a:rPr lang="en-US" sz="1200" kern="0" dirty="0">
                <a:solidFill>
                  <a:srgbClr val="000000"/>
                </a:solidFill>
              </a:rPr>
              <a:t>– 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particularly suited for resource-constrained environments like embedded systems </a:t>
            </a:r>
          </a:p>
          <a:p>
            <a:pPr marL="1519161" lvl="3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 operates on the entire image at once and provides precise localization of objects.</a:t>
            </a:r>
          </a:p>
          <a:p>
            <a:pPr marL="1519161" lvl="3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YOLO Tiny v3 utilizes a lightweight neural network architecture compared to the full version of YOLO, comprising fewer layers and parameters.                       This allows it to achieve real-time performance on devices with limited computational resources.</a:t>
            </a:r>
          </a:p>
          <a:p>
            <a:pPr marL="1519161" lvl="3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  <a:latin typeface="Söhne"/>
              </a:rPr>
              <a:t>Yolo embedded(lighter than yolo tiny)</a:t>
            </a: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3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endParaRPr lang="en-US" sz="1200" b="1" kern="0" dirty="0">
              <a:solidFill>
                <a:srgbClr val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CF8D3B-3D12-989D-046E-4112BBCB4572}"/>
              </a:ext>
            </a:extLst>
          </p:cNvPr>
          <p:cNvGrpSpPr/>
          <p:nvPr/>
        </p:nvGrpSpPr>
        <p:grpSpPr>
          <a:xfrm>
            <a:off x="601943" y="5672097"/>
            <a:ext cx="5707080" cy="277200"/>
            <a:chOff x="601943" y="5672097"/>
            <a:chExt cx="57070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DB611B-CC95-BA9A-6244-16526E728EF0}"/>
                    </a:ext>
                  </a:extLst>
                </p14:cNvPr>
                <p14:cNvContentPartPr/>
                <p14:nvPr/>
              </p14:nvContentPartPr>
              <p14:xfrm>
                <a:off x="643343" y="5689377"/>
                <a:ext cx="1964160" cy="3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DB611B-CC95-BA9A-6244-16526E728E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0703" y="5626377"/>
                  <a:ext cx="2089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BFAF46-AE43-C105-1D53-8ACBF0304775}"/>
                    </a:ext>
                  </a:extLst>
                </p14:cNvPr>
                <p14:cNvContentPartPr/>
                <p14:nvPr/>
              </p14:nvContentPartPr>
              <p14:xfrm>
                <a:off x="601943" y="5848497"/>
                <a:ext cx="1213200" cy="10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BFAF46-AE43-C105-1D53-8ACBF03047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943" y="5785497"/>
                  <a:ext cx="1338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F67FCD-2E0A-A61E-272C-11C81392BDEC}"/>
                    </a:ext>
                  </a:extLst>
                </p14:cNvPr>
                <p14:cNvContentPartPr/>
                <p14:nvPr/>
              </p14:nvContentPartPr>
              <p14:xfrm>
                <a:off x="1037543" y="5831217"/>
                <a:ext cx="897480" cy="3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F67FCD-2E0A-A61E-272C-11C81392BD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4543" y="5768577"/>
                  <a:ext cx="1023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1ED6B0-2789-CE39-45DE-68863A21FE94}"/>
                    </a:ext>
                  </a:extLst>
                </p14:cNvPr>
                <p14:cNvContentPartPr/>
                <p14:nvPr/>
              </p14:nvContentPartPr>
              <p14:xfrm>
                <a:off x="1966343" y="582005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1ED6B0-2789-CE39-45DE-68863A21FE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3703" y="57570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E32568-4E25-5E68-32C2-F9781785E10B}"/>
                    </a:ext>
                  </a:extLst>
                </p14:cNvPr>
                <p14:cNvContentPartPr/>
                <p14:nvPr/>
              </p14:nvContentPartPr>
              <p14:xfrm>
                <a:off x="1835663" y="5805297"/>
                <a:ext cx="299772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E32568-4E25-5E68-32C2-F9781785E1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72663" y="5742657"/>
                  <a:ext cx="3123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F5AC70-CC7F-F531-C2B2-43A049EDCCDE}"/>
                    </a:ext>
                  </a:extLst>
                </p14:cNvPr>
                <p14:cNvContentPartPr/>
                <p14:nvPr/>
              </p14:nvContentPartPr>
              <p14:xfrm>
                <a:off x="3882263" y="5672097"/>
                <a:ext cx="649080" cy="7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F5AC70-CC7F-F531-C2B2-43A049EDCC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9623" y="5609457"/>
                  <a:ext cx="774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D6D8B0-D4B7-08BB-90A7-C49EA6BD8B94}"/>
                    </a:ext>
                  </a:extLst>
                </p14:cNvPr>
                <p14:cNvContentPartPr/>
                <p14:nvPr/>
              </p14:nvContentPartPr>
              <p14:xfrm>
                <a:off x="4216343" y="5804937"/>
                <a:ext cx="2092680" cy="4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D6D8B0-D4B7-08BB-90A7-C49EA6BD8B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3343" y="5742297"/>
                  <a:ext cx="2218320" cy="170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1A3E280-E98E-A622-00BA-E954FAFB52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Custom allocator and deallocator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Memory management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7" name="Textfeld 6"/>
          <p:cNvSpPr txBox="1"/>
          <p:nvPr/>
        </p:nvSpPr>
        <p:spPr>
          <a:xfrm>
            <a:off x="968130" y="1263518"/>
            <a:ext cx="2615728" cy="4455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The project features custom memory management through defined functions to allocate and deallocate memory, tracking allocated 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+mn-lt"/>
              </a:rPr>
              <a:t>memory blocks and sizes in a global map. Memory allocation is performed for various 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data structures, including strings, vectors, and integer counters, while deallocation occurs at the end of program execution. This approach ensures efficient memory usage and prevents memory leaks within the application.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4167" y="1311432"/>
            <a:ext cx="288290" cy="23437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32604B-64A0-0ED0-3D49-9643D93E599F}"/>
              </a:ext>
            </a:extLst>
          </p:cNvPr>
          <p:cNvGrpSpPr/>
          <p:nvPr/>
        </p:nvGrpSpPr>
        <p:grpSpPr>
          <a:xfrm>
            <a:off x="599063" y="5660217"/>
            <a:ext cx="2293920" cy="234000"/>
            <a:chOff x="599063" y="5660217"/>
            <a:chExt cx="22939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98AA25-B475-D682-9D6D-096A32F572A8}"/>
                    </a:ext>
                  </a:extLst>
                </p14:cNvPr>
                <p14:cNvContentPartPr/>
                <p14:nvPr/>
              </p14:nvContentPartPr>
              <p14:xfrm>
                <a:off x="645503" y="5703777"/>
                <a:ext cx="344160" cy="10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98AA25-B475-D682-9D6D-096A32F572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863" y="5641137"/>
                  <a:ext cx="46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A0ED10-EE7F-2149-0831-2537AB63895C}"/>
                    </a:ext>
                  </a:extLst>
                </p14:cNvPr>
                <p14:cNvContentPartPr/>
                <p14:nvPr/>
              </p14:nvContentPartPr>
              <p14:xfrm>
                <a:off x="599063" y="5817537"/>
                <a:ext cx="105120" cy="5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A0ED10-EE7F-2149-0831-2537AB6389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6063" y="5754897"/>
                  <a:ext cx="230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723296-9F4F-1EF0-8C65-D40DD75AF089}"/>
                    </a:ext>
                  </a:extLst>
                </p14:cNvPr>
                <p14:cNvContentPartPr/>
                <p14:nvPr/>
              </p14:nvContentPartPr>
              <p14:xfrm>
                <a:off x="848903" y="5660217"/>
                <a:ext cx="1704960" cy="7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723296-9F4F-1EF0-8C65-D40DD75AF0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903" y="5597577"/>
                  <a:ext cx="183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33F8FF-1E41-4B42-84C1-D5955DCAC99B}"/>
                    </a:ext>
                  </a:extLst>
                </p14:cNvPr>
                <p14:cNvContentPartPr/>
                <p14:nvPr/>
              </p14:nvContentPartPr>
              <p14:xfrm>
                <a:off x="1066703" y="5777937"/>
                <a:ext cx="1826280" cy="11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33F8FF-1E41-4B42-84C1-D5955DCAC9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3703" y="5715297"/>
                  <a:ext cx="19519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C09B9A-D4F0-AF4C-79BC-BD7B2A178B4B}"/>
              </a:ext>
            </a:extLst>
          </p:cNvPr>
          <p:cNvGrpSpPr/>
          <p:nvPr/>
        </p:nvGrpSpPr>
        <p:grpSpPr>
          <a:xfrm>
            <a:off x="2779223" y="5718897"/>
            <a:ext cx="3476520" cy="173880"/>
            <a:chOff x="2779223" y="5718897"/>
            <a:chExt cx="34765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A5D664-1002-1564-6702-17832F320792}"/>
                    </a:ext>
                  </a:extLst>
                </p14:cNvPr>
                <p14:cNvContentPartPr/>
                <p14:nvPr/>
              </p14:nvContentPartPr>
              <p14:xfrm>
                <a:off x="2779223" y="5718897"/>
                <a:ext cx="1649880" cy="10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A5D664-1002-1564-6702-17832F3207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16223" y="5655897"/>
                  <a:ext cx="1775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6ED6D8-3965-BBA4-B903-B27C7B71F402}"/>
                    </a:ext>
                  </a:extLst>
                </p14:cNvPr>
                <p14:cNvContentPartPr/>
                <p14:nvPr/>
              </p14:nvContentPartPr>
              <p14:xfrm>
                <a:off x="4172423" y="5892417"/>
                <a:ext cx="1580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6ED6D8-3965-BBA4-B903-B27C7B71F4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09783" y="5829777"/>
                  <a:ext cx="28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7B3477-2359-83BB-1643-50708B2E3676}"/>
                    </a:ext>
                  </a:extLst>
                </p14:cNvPr>
                <p14:cNvContentPartPr/>
                <p14:nvPr/>
              </p14:nvContentPartPr>
              <p14:xfrm>
                <a:off x="4375823" y="5774697"/>
                <a:ext cx="1879920" cy="10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7B3477-2359-83BB-1643-50708B2E36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823" y="5711697"/>
                  <a:ext cx="2005560" cy="22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89C46D4-4A9C-7B83-AC14-E2C56A96AA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35" y="130583"/>
            <a:ext cx="6095565" cy="5703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607864-8475-A177-594E-B16876275E0E}"/>
                  </a:ext>
                </a:extLst>
              </p14:cNvPr>
              <p14:cNvContentPartPr/>
              <p14:nvPr/>
            </p14:nvContentPartPr>
            <p14:xfrm>
              <a:off x="10050666" y="50109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607864-8475-A177-594E-B16876275E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88026" y="43845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2C88E54-336B-9F18-5C10-ADC7149E18CA}"/>
                  </a:ext>
                </a:extLst>
              </p14:cNvPr>
              <p14:cNvContentPartPr/>
              <p14:nvPr/>
            </p14:nvContentPartPr>
            <p14:xfrm>
              <a:off x="9844386" y="45681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2C88E54-336B-9F18-5C10-ADC7149E18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81386" y="39417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FCCCDCA-2893-B690-D95A-36801774EE6C}"/>
                  </a:ext>
                </a:extLst>
              </p14:cNvPr>
              <p14:cNvContentPartPr/>
              <p14:nvPr/>
            </p14:nvContentPartPr>
            <p14:xfrm>
              <a:off x="8701386" y="5906497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FCCCDCA-2893-B690-D95A-36801774EE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38386" y="584349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8671772-9DA8-455A-7729-B3CBDC810E1E}"/>
              </a:ext>
            </a:extLst>
          </p:cNvPr>
          <p:cNvGrpSpPr/>
          <p:nvPr/>
        </p:nvGrpSpPr>
        <p:grpSpPr>
          <a:xfrm>
            <a:off x="9276306" y="5876977"/>
            <a:ext cx="251280" cy="59400"/>
            <a:chOff x="9276306" y="5876977"/>
            <a:chExt cx="251280" cy="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ACD274-0533-F6B3-1651-7518A716BFAF}"/>
                    </a:ext>
                  </a:extLst>
                </p14:cNvPr>
                <p14:cNvContentPartPr/>
                <p14:nvPr/>
              </p14:nvContentPartPr>
              <p14:xfrm>
                <a:off x="9438666" y="5876977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ACD274-0533-F6B3-1651-7518A716BF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76026" y="58139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BF2B19-6A1E-B84A-BD3C-1675725C83FB}"/>
                    </a:ext>
                  </a:extLst>
                </p14:cNvPr>
                <p14:cNvContentPartPr/>
                <p14:nvPr/>
              </p14:nvContentPartPr>
              <p14:xfrm>
                <a:off x="9438666" y="587697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BF2B19-6A1E-B84A-BD3C-1675725C83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76026" y="58139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3B9E40-12CA-F7A1-8084-D00763EDBB4E}"/>
                    </a:ext>
                  </a:extLst>
                </p14:cNvPr>
                <p14:cNvContentPartPr/>
                <p14:nvPr/>
              </p14:nvContentPartPr>
              <p14:xfrm>
                <a:off x="9527226" y="5876977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3B9E40-12CA-F7A1-8084-D00763EDBB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64226" y="58139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224787-89CA-C83A-F047-28171C4114E3}"/>
                    </a:ext>
                  </a:extLst>
                </p14:cNvPr>
                <p14:cNvContentPartPr/>
                <p14:nvPr/>
              </p14:nvContentPartPr>
              <p14:xfrm>
                <a:off x="9276306" y="5936017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224787-89CA-C83A-F047-28171C4114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13306" y="58730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0183417-8E4E-7801-C8AD-11565A9C6BFA}"/>
                  </a:ext>
                </a:extLst>
              </p14:cNvPr>
              <p14:cNvContentPartPr/>
              <p14:nvPr/>
            </p14:nvContentPartPr>
            <p14:xfrm>
              <a:off x="9792906" y="5847457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0183417-8E4E-7801-C8AD-11565A9C6B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29906" y="578445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FAFB93-B604-8383-4E18-726D35A100DB}"/>
                  </a:ext>
                </a:extLst>
              </p14:cNvPr>
              <p14:cNvContentPartPr/>
              <p14:nvPr/>
            </p14:nvContentPartPr>
            <p14:xfrm>
              <a:off x="8848626" y="5891737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FAFB93-B604-8383-4E18-726D35A100D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85986" y="582873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579617A-8779-1F54-0B8C-3A63C38CBC57}"/>
                  </a:ext>
                </a:extLst>
              </p14:cNvPr>
              <p14:cNvContentPartPr/>
              <p14:nvPr/>
            </p14:nvContentPartPr>
            <p14:xfrm>
              <a:off x="9807306" y="346297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579617A-8779-1F54-0B8C-3A63C38CBC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4306" y="283297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21E80D-A67D-B67F-2230-D3E52E70D3F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2BC50E-2FB9-4CE6-385D-4975CC9FA98D}"/>
                  </a:ext>
                </a:extLst>
              </p14:cNvPr>
              <p14:cNvContentPartPr/>
              <p14:nvPr/>
            </p14:nvContentPartPr>
            <p14:xfrm>
              <a:off x="616343" y="5657697"/>
              <a:ext cx="1918800" cy="9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2BC50E-2FB9-4CE6-385D-4975CC9FA9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703" y="5594697"/>
                <a:ext cx="2044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84E549-7B3F-6939-B45D-BD3C76405177}"/>
                  </a:ext>
                </a:extLst>
              </p14:cNvPr>
              <p14:cNvContentPartPr/>
              <p14:nvPr/>
            </p14:nvContentPartPr>
            <p14:xfrm>
              <a:off x="616343" y="5747337"/>
              <a:ext cx="5679720" cy="14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84E549-7B3F-6939-B45D-BD3C76405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703" y="5684337"/>
                <a:ext cx="5805360" cy="2718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F9A9D9D2-8E99-2B43-587C-704859406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874"/>
            <a:ext cx="10419734" cy="550618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E3C433B-DD4A-23D4-A099-3BF9849C3F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8911" y="1442089"/>
            <a:ext cx="3125553" cy="1215639"/>
          </a:xfrm>
        </p:spPr>
        <p:txBody>
          <a:bodyPr/>
          <a:lstStyle/>
          <a:p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Thank y</a:t>
            </a:r>
            <a:r>
              <a:rPr lang="de-DE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A1F3D626-9A1A-11F2-A6E9-4648B8E1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1" y="5626017"/>
            <a:ext cx="2557742" cy="388800"/>
          </a:xfrm>
        </p:spPr>
        <p:txBody>
          <a:bodyPr/>
          <a:lstStyle/>
          <a:p>
            <a:r>
              <a:rPr lang="de-DE" sz="1200" b="1" dirty="0">
                <a:solidFill>
                  <a:schemeClr val="tx1"/>
                </a:solidFill>
                <a:latin typeface="Agency FB" panose="020B0503020202020204" pitchFamily="34" charset="0"/>
              </a:rPr>
              <a:t>Motronic(a digital engine control system)1979.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78B66-922C-44B9-03EC-D7997CAC9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5" y="5577117"/>
            <a:ext cx="1292899" cy="2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heme/theme1.xml><?xml version="1.0" encoding="utf-8"?>
<a:theme xmlns:a="http://schemas.openxmlformats.org/drawingml/2006/main" name="Bosch NG">
  <a:themeElements>
    <a:clrScheme name="Bosch Dark Blu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8427E"/>
      </a:accent1>
      <a:accent2>
        <a:srgbClr val="6D9ABC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F7EF9966-F53A-44CC-A756-EF9E132AF5E6}" vid="{BE1FDABE-663E-4397-8AF3-7005A7B11CB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 Dark Blu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8427E"/>
    </a:accent1>
    <a:accent2>
      <a:srgbClr val="6D9ABC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M/PSM-LM</OrgInhalt>
      <Wert>Harty Marian (GS/OSP2-NA GS/OSP9-NA)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2020. Alle Rechte vorbehalten, auch bzgl. jeder Verfügung, Verwertung, Reproduktion, Bearbeitung, Weitergabe sowie für den Fall von Schutzrechtsanmeldungen.</OrgInhalt>
      <Wert>© Robert Bosch GmbH 2020.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11.08.2020</OrgInhalt>
      <Wert>30.11.2020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FF08954-2CD4-4588-8468-B5E97A22402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presentation_169_16</Template>
  <TotalTime>1413</TotalTime>
  <Words>626</Words>
  <Application>Microsoft Office PowerPoint</Application>
  <PresentationFormat>Custom</PresentationFormat>
  <Paragraphs>86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Agency FB</vt:lpstr>
      <vt:lpstr>Arial</vt:lpstr>
      <vt:lpstr>Bosch Office Sans</vt:lpstr>
      <vt:lpstr>Calibri</vt:lpstr>
      <vt:lpstr>Söhne</vt:lpstr>
      <vt:lpstr>Wingdings</vt:lpstr>
      <vt:lpstr>Wingdings 3</vt:lpstr>
      <vt:lpstr>Bosch NG</vt:lpstr>
      <vt:lpstr>Bgsw-(bosch) AutovisionX hackathon  home park assist team name –(team visionX) vikas saran bharat choudhary    </vt:lpstr>
      <vt:lpstr>PowerPoint Presentation</vt:lpstr>
      <vt:lpstr>Division of the  projects into 3 majorities and solving problem efficiently</vt:lpstr>
      <vt:lpstr>OpenCV libraries used for the object detection</vt:lpstr>
      <vt:lpstr>Image refinement and layout generation</vt:lpstr>
      <vt:lpstr>YOLO tiny v3 () vs semantic segmentation vs yolo embeded </vt:lpstr>
      <vt:lpstr>Custom allocator and deallocator</vt:lpstr>
      <vt:lpstr>Motronic(a digital engine control system)1979.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Machado Simone (M/PSM-LM)</dc:creator>
  <cp:lastModifiedBy>5357 VIKAS SARAN</cp:lastModifiedBy>
  <cp:revision>159</cp:revision>
  <dcterms:created xsi:type="dcterms:W3CDTF">2020-08-11T12:36:22Z</dcterms:created>
  <dcterms:modified xsi:type="dcterms:W3CDTF">2024-03-05T09:06:58Z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